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62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896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856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67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045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26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280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633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04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103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689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3EB05-39C9-4A0F-B6D9-EB9531153576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95CEA-F436-4E7B-BF3B-83C7E1B38E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65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mmagallicana.it/lessico/m/Mattioli%20Pierandrea.htm" TargetMode="External"/><Relationship Id="rId2" Type="http://schemas.openxmlformats.org/officeDocument/2006/relationships/hyperlink" Target="http://cs.wikipedia.org/wiki/Matthioliho_herb%C3%A1%C5%9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otany.cz/cs/haje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179512" y="314096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49" y="260648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736452" y="1348026"/>
            <a:ext cx="7632847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školy: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Základní škola a Mateřská škola Kladno, Norská 2633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Autor: Mgr. Magda Špačková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materiálu: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VY_12_INOVACE_ ČJ.6.Spc.10a_Matthioli    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Datum: 22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7.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2013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Ročník: 6.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Jazyk a jazyková komunikace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obor: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 jazyk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Petr Ondřej </a:t>
            </a:r>
            <a:r>
              <a:rPr kumimoji="0" lang="cs-CZ" sz="14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Mattioli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Herbář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operačního programu: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CZ.1.07/1.4.00/21.3489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projektu: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UČÍME SE S RADOSTÍ</a:t>
            </a:r>
          </a:p>
          <a:p>
            <a:r>
              <a:rPr lang="cs-CZ" sz="900" b="1" dirty="0"/>
              <a:t> </a:t>
            </a:r>
            <a:endParaRPr lang="cs-CZ" sz="900" dirty="0"/>
          </a:p>
          <a:p>
            <a:r>
              <a:rPr lang="cs-CZ" sz="1200" b="1" dirty="0">
                <a:solidFill>
                  <a:srgbClr val="FF0000"/>
                </a:solidFill>
              </a:rPr>
              <a:t>Petr Ondřej </a:t>
            </a:r>
            <a:r>
              <a:rPr lang="cs-CZ" sz="1200" b="1" dirty="0" err="1">
                <a:solidFill>
                  <a:srgbClr val="FF0000"/>
                </a:solidFill>
              </a:rPr>
              <a:t>Mattioli</a:t>
            </a:r>
            <a:r>
              <a:rPr lang="cs-CZ" sz="1200" b="1" dirty="0">
                <a:solidFill>
                  <a:srgbClr val="FF0000"/>
                </a:solidFill>
              </a:rPr>
              <a:t> – Herbář jinak Bylinář velmi užitečný</a:t>
            </a:r>
            <a:endParaRPr lang="cs-CZ" sz="1200" dirty="0">
              <a:solidFill>
                <a:srgbClr val="FF0000"/>
              </a:solidFill>
            </a:endParaRP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Anotace:</a:t>
            </a:r>
            <a:r>
              <a:rPr lang="cs-CZ" sz="1200" dirty="0"/>
              <a:t> Pracovní list a </a:t>
            </a:r>
            <a:r>
              <a:rPr lang="cs-CZ" sz="1200" dirty="0" err="1"/>
              <a:t>powerpointová</a:t>
            </a:r>
            <a:r>
              <a:rPr lang="cs-CZ" sz="1200" dirty="0"/>
              <a:t> prezentace na téma Herbář Petra Ondřeje </a:t>
            </a:r>
            <a:r>
              <a:rPr lang="cs-CZ" sz="1200" dirty="0" err="1"/>
              <a:t>Mattioliho</a:t>
            </a:r>
            <a:r>
              <a:rPr lang="cs-CZ" sz="1200" dirty="0"/>
              <a:t> a Tadeáše Hájka z Hájku. Nejprve doporučuji dětem ukázat </a:t>
            </a:r>
            <a:r>
              <a:rPr lang="cs-CZ" sz="1200" dirty="0" err="1"/>
              <a:t>ppt</a:t>
            </a:r>
            <a:r>
              <a:rPr lang="cs-CZ" sz="1200" dirty="0"/>
              <a:t> prezentaci, potom navázat s prací se samotnou knihou a textem z ní.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Klíčová slova:</a:t>
            </a:r>
            <a:r>
              <a:rPr lang="cs-CZ" sz="1200" dirty="0"/>
              <a:t> Petr Ondřej </a:t>
            </a:r>
            <a:r>
              <a:rPr lang="cs-CZ" sz="1200" dirty="0" err="1"/>
              <a:t>Mattioli</a:t>
            </a:r>
            <a:r>
              <a:rPr lang="cs-CZ" sz="1200" dirty="0"/>
              <a:t>, Tadeáš Hájek z Hájku, výtvarná výchova, herbář, dřevoryt, renesance, humanismus, bylina, latina, překlad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146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2320" y="1124744"/>
            <a:ext cx="7772400" cy="1470025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Petr Ondřej </a:t>
            </a:r>
            <a:r>
              <a:rPr lang="cs-CZ" dirty="0" err="1" smtClean="0">
                <a:solidFill>
                  <a:srgbClr val="00B050"/>
                </a:solidFill>
              </a:rPr>
              <a:t>Matthioli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Herbář </a:t>
            </a:r>
            <a:r>
              <a:rPr lang="cs-CZ" sz="2800" dirty="0" smtClean="0">
                <a:solidFill>
                  <a:srgbClr val="00B050"/>
                </a:solidFill>
              </a:rPr>
              <a:t>jinak</a:t>
            </a:r>
            <a:r>
              <a:rPr lang="cs-CZ" dirty="0" smtClean="0">
                <a:solidFill>
                  <a:srgbClr val="00B050"/>
                </a:solidFill>
              </a:rPr>
              <a:t> Bylinář velmi užitečný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88120" y="3140968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Upravený a přeložený Tadeášem Hájkem z Hájku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8518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923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uzeum-vyskovska.cz/wp-content/uploads/Herbar-Mathiol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666750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64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homeopatiecesky.cz/wp-content/uploads/2012/11/Mattioli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78173"/>
            <a:ext cx="3029717" cy="37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Dva tvůrci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Petr Ondřej </a:t>
            </a:r>
            <a:r>
              <a:rPr lang="cs-CZ" dirty="0" err="1" smtClean="0">
                <a:solidFill>
                  <a:srgbClr val="92D050"/>
                </a:solidFill>
              </a:rPr>
              <a:t>Matthioli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199629"/>
            <a:ext cx="4040188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Tadeáš Hájek z Hájku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1026" name="Picture 2" descr="http://botany.cz/foto/hajek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78174"/>
            <a:ext cx="2808312" cy="37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6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První vydání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1544 v Benátkách</a:t>
            </a:r>
          </a:p>
          <a:p>
            <a:r>
              <a:rPr lang="cs-CZ" sz="4400" dirty="0" err="1" smtClean="0"/>
              <a:t>Matthioli</a:t>
            </a:r>
            <a:r>
              <a:rPr lang="cs-CZ" sz="4400" dirty="0" smtClean="0"/>
              <a:t> v roce 1554 v Praze jako dvorní a císařský lékař</a:t>
            </a:r>
          </a:p>
          <a:p>
            <a:r>
              <a:rPr lang="cs-CZ" sz="4400" dirty="0" smtClean="0"/>
              <a:t>Překlady:   do češtiny 1562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    do němčiny 1563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92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Proč je herbář tak významný?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češtiny přeložil </a:t>
            </a:r>
            <a:r>
              <a:rPr lang="cs-CZ" dirty="0" smtClean="0">
                <a:solidFill>
                  <a:srgbClr val="00B050"/>
                </a:solidFill>
              </a:rPr>
              <a:t>Tadeáš Hájek z Hájku</a:t>
            </a:r>
            <a:r>
              <a:rPr lang="cs-CZ" dirty="0" smtClean="0"/>
              <a:t>, významný lékař a přírodovědec.</a:t>
            </a:r>
          </a:p>
          <a:p>
            <a:r>
              <a:rPr lang="cs-CZ" dirty="0" smtClean="0"/>
              <a:t>Vydal </a:t>
            </a:r>
            <a:r>
              <a:rPr lang="cs-CZ" dirty="0" smtClean="0">
                <a:solidFill>
                  <a:srgbClr val="00B050"/>
                </a:solidFill>
              </a:rPr>
              <a:t>Jiří </a:t>
            </a:r>
            <a:r>
              <a:rPr lang="cs-CZ" dirty="0" err="1" smtClean="0">
                <a:solidFill>
                  <a:srgbClr val="00B050"/>
                </a:solidFill>
              </a:rPr>
              <a:t>Melantrich</a:t>
            </a:r>
            <a:r>
              <a:rPr lang="cs-CZ" dirty="0" smtClean="0">
                <a:solidFill>
                  <a:srgbClr val="00B050"/>
                </a:solidFill>
              </a:rPr>
              <a:t> z </a:t>
            </a:r>
            <a:r>
              <a:rPr lang="cs-CZ" dirty="0" err="1" smtClean="0">
                <a:solidFill>
                  <a:srgbClr val="00B050"/>
                </a:solidFill>
              </a:rPr>
              <a:t>Aventina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dirty="0" smtClean="0"/>
              <a:t>Ukázka přesné a bohaté humanistické češtiny. </a:t>
            </a:r>
          </a:p>
          <a:p>
            <a:r>
              <a:rPr lang="cs-CZ" dirty="0" smtClean="0"/>
              <a:t>Tadeáš Hájek zkrátil kapitoly o exotických rostlinách, </a:t>
            </a:r>
            <a:r>
              <a:rPr lang="cs-CZ" dirty="0" smtClean="0">
                <a:solidFill>
                  <a:srgbClr val="FF0000"/>
                </a:solidFill>
              </a:rPr>
              <a:t>zvýraznil části o rostlinách domácích, mnoho i doplnil.</a:t>
            </a:r>
          </a:p>
          <a:p>
            <a:r>
              <a:rPr lang="cs-CZ" dirty="0" smtClean="0"/>
              <a:t>Text doplněn množstvím věrných </a:t>
            </a:r>
            <a:r>
              <a:rPr lang="cs-CZ" dirty="0" smtClean="0">
                <a:solidFill>
                  <a:srgbClr val="FF0000"/>
                </a:solidFill>
              </a:rPr>
              <a:t>dřevořezů.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63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apilio.cz/img/a14/a14_001_v2.jpg?PHPSESSID=3f0a8f24b8c0425e8ed5d8d28215096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4286250" cy="229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f/f0/Melantrich04.jpg/170px-Melantrich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591" y="267916"/>
            <a:ext cx="1619250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botany.cz/foto/mandragora-mattiol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5429250" cy="30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botany.cz/foto/agrostemma156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45356"/>
            <a:ext cx="2282577" cy="376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97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1500" dirty="0" err="1"/>
              <a:t>Matthioli</a:t>
            </a:r>
            <a:r>
              <a:rPr lang="cs-CZ" sz="1500" dirty="0"/>
              <a:t>, Petr Ondřej; Hájek z Hájku, Tadeáš: Herbář jinak Bylinář velmi užitečný. Odeon. Praha 1982.</a:t>
            </a:r>
          </a:p>
          <a:p>
            <a:r>
              <a:rPr lang="cs-CZ" sz="1500" dirty="0"/>
              <a:t> </a:t>
            </a:r>
          </a:p>
          <a:p>
            <a:r>
              <a:rPr lang="cs-CZ" sz="1500" u="sng" dirty="0">
                <a:hlinkClick r:id="rId2"/>
              </a:rPr>
              <a:t>http://cs.wikipedia.org/wiki/Matthioliho_herb%C3%A1%C5%99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u="sng" dirty="0">
                <a:hlinkClick r:id="rId3"/>
              </a:rPr>
              <a:t>http://www.summagallicana.it/lessico/m/Mattioli%20Pierandrea.htm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u="sng" dirty="0">
                <a:hlinkClick r:id="rId4"/>
              </a:rPr>
              <a:t>http://</a:t>
            </a:r>
            <a:r>
              <a:rPr lang="cs-CZ" sz="1500" u="sng">
                <a:hlinkClick r:id="rId4"/>
              </a:rPr>
              <a:t>botany.cz/cs/hajek</a:t>
            </a:r>
            <a:r>
              <a:rPr lang="cs-CZ" sz="1500" u="sng" smtClean="0">
                <a:hlinkClick r:id="rId4"/>
              </a:rPr>
              <a:t>/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4369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121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Petr Ondřej Matthioli  Herbář jinak Bylinář velmi užitečný</vt:lpstr>
      <vt:lpstr>Prezentace aplikace PowerPoint</vt:lpstr>
      <vt:lpstr>Dva tvůrci</vt:lpstr>
      <vt:lpstr>První vydání</vt:lpstr>
      <vt:lpstr>Proč je herbář tak významný?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 Ondřej Matthioli – Herbář jinak Bylinář velmi užitečný</dc:title>
  <dc:creator>Magda</dc:creator>
  <cp:lastModifiedBy>Magda</cp:lastModifiedBy>
  <cp:revision>17</cp:revision>
  <dcterms:created xsi:type="dcterms:W3CDTF">2013-10-03T18:32:20Z</dcterms:created>
  <dcterms:modified xsi:type="dcterms:W3CDTF">2013-12-11T19:55:24Z</dcterms:modified>
</cp:coreProperties>
</file>