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56" r:id="rId3"/>
    <p:sldId id="257" r:id="rId4"/>
    <p:sldId id="258" r:id="rId5"/>
    <p:sldId id="266" r:id="rId6"/>
    <p:sldId id="259" r:id="rId7"/>
    <p:sldId id="267" r:id="rId8"/>
    <p:sldId id="260" r:id="rId9"/>
    <p:sldId id="261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1473BF-39F7-40E6-8A50-B10C321EF773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6BED0A-0879-49E1-B31C-4453276EC25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5BDE86-3D96-4FD4-A824-2BB18C5EAFB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8DD09-ED3A-48A9-8565-5B81F11F0AF0}" type="datetimeFigureOut">
              <a:rPr lang="cs-CZ" smtClean="0"/>
              <a:pPr/>
              <a:t>22.5.2014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A7024-5D8F-4F53-BEB2-CB631E2B5C2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539552" y="1844824"/>
          <a:ext cx="8136904" cy="4551812"/>
        </p:xfrm>
        <a:graphic>
          <a:graphicData uri="http://schemas.openxmlformats.org/drawingml/2006/table">
            <a:tbl>
              <a:tblPr/>
              <a:tblGrid>
                <a:gridCol w="2016224"/>
                <a:gridCol w="6120680"/>
              </a:tblGrid>
              <a:tr h="5523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16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Postavení psychologie v systému věd, 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VY_32_INOVACE_04.03.03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Monika Malá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Tematická oblast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Základy společenských věd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Pátý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Září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1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b="0" dirty="0" smtClean="0">
                          <a:latin typeface="Arial" pitchFamily="34" charset="0"/>
                          <a:cs typeface="Arial" pitchFamily="34" charset="0"/>
                        </a:rPr>
                        <a:t>Tato prezentace je zaměřena na postavení psychologie v systému věd. Dále </a:t>
                      </a:r>
                      <a:r>
                        <a:rPr lang="cs-CZ" sz="1400" b="0" dirty="0" smtClean="0">
                          <a:latin typeface="Arial" pitchFamily="34" charset="0"/>
                          <a:cs typeface="Arial" pitchFamily="34" charset="0"/>
                        </a:rPr>
                        <a:t>na </a:t>
                      </a:r>
                      <a:r>
                        <a:rPr lang="cs-CZ" sz="1400" b="0" dirty="0" smtClean="0">
                          <a:latin typeface="Arial" pitchFamily="34" charset="0"/>
                          <a:cs typeface="Arial" pitchFamily="34" charset="0"/>
                        </a:rPr>
                        <a:t>dělení psychologie na jednotlivé vědní disciplíny.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65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Tato prezentace slouží jako elektronická učebnice, pro pátý ročník (osmiletého ) gymnázia základů společenských věd – psychologie. Časová dotace 30 minut.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Anotace: Tato prezentace je zaměřena na postavení psychologie v systému věd. Dále </a:t>
            </a:r>
            <a:r>
              <a:rPr lang="cs-CZ" b="1" dirty="0" smtClean="0"/>
              <a:t>na</a:t>
            </a:r>
            <a:r>
              <a:rPr lang="cs-CZ" b="1" dirty="0" smtClean="0"/>
              <a:t> </a:t>
            </a:r>
            <a:r>
              <a:rPr lang="cs-CZ" b="1" dirty="0" smtClean="0"/>
              <a:t>dělení psychologie na jednotlivé vědní disciplíny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                    vědy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formální           empirické         </a:t>
            </a:r>
            <a:r>
              <a:rPr lang="cs-CZ" dirty="0" err="1" smtClean="0"/>
              <a:t>empirionormativní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-logika                                             -pedagogika</a:t>
            </a:r>
          </a:p>
          <a:p>
            <a:pPr>
              <a:buNone/>
            </a:pPr>
            <a:r>
              <a:rPr lang="cs-CZ" dirty="0" smtClean="0"/>
              <a:t>-statistika                                        - etika</a:t>
            </a:r>
          </a:p>
          <a:p>
            <a:pPr>
              <a:buNone/>
            </a:pPr>
            <a:r>
              <a:rPr lang="cs-CZ" dirty="0" smtClean="0"/>
              <a:t>-matematika                                  - estetika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přírodní     přírodně-společenské   </a:t>
            </a:r>
            <a:r>
              <a:rPr lang="cs-CZ" dirty="0" err="1" smtClean="0"/>
              <a:t>společenské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-</a:t>
            </a:r>
            <a:r>
              <a:rPr lang="cs-CZ" sz="2400" dirty="0" smtClean="0"/>
              <a:t>fyzikálně-chemické     přírodně – společenské          sociologie</a:t>
            </a:r>
          </a:p>
          <a:p>
            <a:pPr>
              <a:buNone/>
            </a:pPr>
            <a:r>
              <a:rPr lang="cs-CZ" sz="2400" dirty="0" smtClean="0"/>
              <a:t>-biologické                           - psychologie</a:t>
            </a:r>
            <a:endParaRPr lang="cs-CZ" sz="2400" dirty="0"/>
          </a:p>
        </p:txBody>
      </p:sp>
      <p:cxnSp>
        <p:nvCxnSpPr>
          <p:cNvPr id="5" name="Přímá spojovací čára 4"/>
          <p:cNvCxnSpPr/>
          <p:nvPr/>
        </p:nvCxnSpPr>
        <p:spPr>
          <a:xfrm rot="5400000">
            <a:off x="2893207" y="3036091"/>
            <a:ext cx="17859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10800000" flipV="1">
            <a:off x="1500166" y="3929066"/>
            <a:ext cx="2286016" cy="3571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5400000">
            <a:off x="3500430" y="4214818"/>
            <a:ext cx="57150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786182" y="3929066"/>
            <a:ext cx="2428892" cy="42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rot="5400000">
            <a:off x="3679025" y="4822041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Základní psychologické vědy: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429288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Obecná </a:t>
            </a:r>
            <a:r>
              <a:rPr lang="cs-CZ" sz="2400" b="1" dirty="0"/>
              <a:t>psychologie</a:t>
            </a:r>
            <a:r>
              <a:rPr lang="cs-CZ" sz="2400" dirty="0"/>
              <a:t> – ta se věnuje základním teoretickým otázkám psychologie a podává celkový obraz o člověku.</a:t>
            </a:r>
          </a:p>
          <a:p>
            <a:r>
              <a:rPr lang="cs-CZ" sz="2400" dirty="0"/>
              <a:t>Zabývá se problematikou poznávacích procesů, dynamikou citového života, problematikou zaměřenosti a usilování člověka (motivy, zájmy, postoje apod.), autoregulací člověka apod. Je v úzké souvislosti s dějinami psychologie a psychologickou metodologií.   </a:t>
            </a:r>
          </a:p>
          <a:p>
            <a:r>
              <a:rPr lang="cs-CZ" sz="2400" b="1" dirty="0"/>
              <a:t>Psychologie osobnosti</a:t>
            </a:r>
            <a:r>
              <a:rPr lang="cs-CZ" sz="2400" dirty="0"/>
              <a:t> – se zabývá strukturou a vývojem osobnosti, zkoumá podobnosti a odlišnosti mezi lidmi</a:t>
            </a:r>
            <a:r>
              <a:rPr lang="cs-CZ" sz="2400" dirty="0" smtClean="0"/>
              <a:t>.</a:t>
            </a:r>
            <a:endParaRPr lang="cs-CZ" sz="2400" dirty="0"/>
          </a:p>
          <a:p>
            <a:r>
              <a:rPr lang="cs-CZ" sz="2400" b="1" dirty="0"/>
              <a:t>Vývojová psychologie</a:t>
            </a:r>
            <a:r>
              <a:rPr lang="cs-CZ" sz="2400" dirty="0"/>
              <a:t> – ontogenetická – se zabývá otázkami pojetí psychického vývoje člověka, zkoumá činitele ovlivňující vývoj, věnuje se charakteristikám vývojových období člověka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Základní psychologické vědy: II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/>
              <a:t>Sociální psychologie</a:t>
            </a:r>
            <a:r>
              <a:rPr lang="cs-CZ" dirty="0" smtClean="0"/>
              <a:t> - řeší otázky forem mechanismů začleňování lidí do mezilidských vztahů, sociálních skupin a společenských institucí  i samotné mezilidské vztahy.</a:t>
            </a:r>
          </a:p>
          <a:p>
            <a:r>
              <a:rPr lang="cs-CZ" b="1" dirty="0" smtClean="0"/>
              <a:t>Psychopatologie</a:t>
            </a:r>
            <a:r>
              <a:rPr lang="cs-CZ" dirty="0" smtClean="0"/>
              <a:t> se zabývá otázkami pojetí psychických poruch a potíží, zkoumá příčiny jejich vzniku, hledá léčebné metody, které je odstraňují.(narkomanie, prostituce )</a:t>
            </a:r>
          </a:p>
          <a:p>
            <a:r>
              <a:rPr lang="cs-CZ" b="1" dirty="0" smtClean="0"/>
              <a:t> Psychologická metodologie </a:t>
            </a:r>
            <a:r>
              <a:rPr lang="cs-CZ" dirty="0" smtClean="0"/>
              <a:t>-  řeší problémy , které úzce souvisejí s pochopením metodologických přístupů nebo výzkumných projektů, teorií apod. a jejich užívání v psychologii.</a:t>
            </a:r>
          </a:p>
          <a:p>
            <a:r>
              <a:rPr lang="cs-CZ" b="1" dirty="0" smtClean="0"/>
              <a:t>Dějiny psychologie </a:t>
            </a:r>
            <a:r>
              <a:rPr lang="cs-CZ" dirty="0" smtClean="0"/>
              <a:t>– zkoumá  vývoj psychologického myšlení od nejstarších dob.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Aplikované psychologické vědy: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92933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dirty="0"/>
              <a:t> </a:t>
            </a:r>
          </a:p>
          <a:p>
            <a:r>
              <a:rPr lang="cs-CZ" sz="4500" b="1" dirty="0"/>
              <a:t>Pedagogická psychologie </a:t>
            </a:r>
            <a:r>
              <a:rPr lang="cs-CZ" sz="4500" dirty="0"/>
              <a:t>– řeší psychologické aspekty rozvoje člověka v podmínkách výchovy a zkoumá problematiku účinného vyučování i poznávání žáků. </a:t>
            </a:r>
          </a:p>
          <a:p>
            <a:r>
              <a:rPr lang="cs-CZ" sz="4500" b="1" dirty="0" smtClean="0"/>
              <a:t>Klinická </a:t>
            </a:r>
            <a:r>
              <a:rPr lang="cs-CZ" sz="4500" b="1" dirty="0"/>
              <a:t>psychologie</a:t>
            </a:r>
            <a:r>
              <a:rPr lang="cs-CZ" sz="4500" dirty="0"/>
              <a:t> se orientuje na diagnostiku duševních nemocí a potíží a na psychoterapeutickou péči o nemocné, včetně somaticky nemocných lidí. – schizofrenie rozpolcení osobnosti, </a:t>
            </a:r>
            <a:r>
              <a:rPr lang="cs-CZ" sz="4500" dirty="0" smtClean="0"/>
              <a:t>enuréza </a:t>
            </a:r>
            <a:r>
              <a:rPr lang="cs-CZ" sz="4500" dirty="0"/>
              <a:t>– noční pomočování – týrané dítě, …</a:t>
            </a:r>
          </a:p>
          <a:p>
            <a:r>
              <a:rPr lang="cs-CZ" sz="4500" b="1" dirty="0" smtClean="0"/>
              <a:t>Poradenská </a:t>
            </a:r>
            <a:r>
              <a:rPr lang="cs-CZ" sz="4500" b="1" dirty="0"/>
              <a:t>psychologie</a:t>
            </a:r>
            <a:r>
              <a:rPr lang="cs-CZ" sz="4500" dirty="0"/>
              <a:t> se zabývá školním, výchovným, profesním a manželským poradenstvím. Do této poradny vodí rodiče děti, když žádají o odklad povinné školní docházky, škola může požádat o vyšetření, zdali se u žáka nevyskytují specifické poruchy učení, LMD, hyperaktivita, je-li </a:t>
            </a:r>
            <a:r>
              <a:rPr lang="cs-CZ" sz="4500" dirty="0" smtClean="0"/>
              <a:t>opožděné </a:t>
            </a:r>
            <a:r>
              <a:rPr lang="cs-CZ" sz="4500" dirty="0"/>
              <a:t>nebo dokonce mentálně retardované.</a:t>
            </a:r>
          </a:p>
          <a:p>
            <a:endParaRPr lang="cs-CZ" sz="4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Aplikované psychologické vědy: II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/>
              <a:t>Soudní (forenzní) psychologie</a:t>
            </a:r>
            <a:r>
              <a:rPr lang="cs-CZ" dirty="0" smtClean="0"/>
              <a:t> se zabývá studiem zločinnosti, psychologií pachatelů trestních činů, psychologickými expertizami pro soudní potřeby.</a:t>
            </a:r>
          </a:p>
          <a:p>
            <a:r>
              <a:rPr lang="cs-CZ" dirty="0" smtClean="0"/>
              <a:t>Zkoumají, zda byl pachatel v době svého činu za to co provedl psychicky odpovědný.</a:t>
            </a:r>
          </a:p>
          <a:p>
            <a:r>
              <a:rPr lang="cs-CZ" dirty="0" smtClean="0"/>
              <a:t>Vypracovávají například pro policii profil pachatele – profil masového vraha – bývá jím nenápadný běloch kolem 35 – 45 lety, často se silným traumatem v dětství buď shovívavou matkou nebo autoritativním otcem.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 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Aplikované psychologické vědy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psychologie zdraví, </a:t>
            </a:r>
          </a:p>
          <a:p>
            <a:r>
              <a:rPr lang="cs-CZ" b="1" dirty="0" smtClean="0"/>
              <a:t>práce,</a:t>
            </a:r>
          </a:p>
          <a:p>
            <a:r>
              <a:rPr lang="cs-CZ" b="1" dirty="0" smtClean="0"/>
              <a:t>reklamy,</a:t>
            </a:r>
          </a:p>
          <a:p>
            <a:r>
              <a:rPr lang="cs-CZ" b="1" dirty="0" smtClean="0"/>
              <a:t>sportu,</a:t>
            </a:r>
          </a:p>
          <a:p>
            <a:r>
              <a:rPr lang="cs-CZ" b="1" dirty="0" smtClean="0"/>
              <a:t>umění,</a:t>
            </a:r>
          </a:p>
          <a:p>
            <a:r>
              <a:rPr lang="cs-CZ" b="1" dirty="0" smtClean="0"/>
              <a:t>inženýrská ,</a:t>
            </a:r>
          </a:p>
          <a:p>
            <a:r>
              <a:rPr lang="cs-CZ" b="1" dirty="0" smtClean="0"/>
              <a:t>apod.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Speciální psychologické vědy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Psychometrie</a:t>
            </a:r>
            <a:r>
              <a:rPr lang="cs-CZ" dirty="0" smtClean="0"/>
              <a:t>  - orientuje se na konstrukci testů.</a:t>
            </a:r>
          </a:p>
          <a:p>
            <a:r>
              <a:rPr lang="cs-CZ" b="1" dirty="0" err="1" smtClean="0"/>
              <a:t>Biopsychologie</a:t>
            </a:r>
            <a:r>
              <a:rPr lang="cs-CZ" dirty="0" smtClean="0"/>
              <a:t> – shromažďuje poznatky o biologicko-fyziologické determinaci psychiky.</a:t>
            </a:r>
          </a:p>
          <a:p>
            <a:r>
              <a:rPr lang="cs-CZ" b="1" dirty="0" err="1" smtClean="0"/>
              <a:t>Farmakopsychologie</a:t>
            </a:r>
            <a:r>
              <a:rPr lang="cs-CZ" dirty="0" smtClean="0"/>
              <a:t> – zabývá se vlivem léků drog a chemických látek na psychiku.</a:t>
            </a:r>
          </a:p>
          <a:p>
            <a:r>
              <a:rPr lang="cs-CZ" b="1" dirty="0" smtClean="0"/>
              <a:t>Psycholingvistika</a:t>
            </a:r>
            <a:r>
              <a:rPr lang="cs-CZ" dirty="0" smtClean="0"/>
              <a:t> – studuje vzájemné vztahy mezi myšlením a řečí.</a:t>
            </a:r>
          </a:p>
          <a:p>
            <a:r>
              <a:rPr lang="cs-CZ" b="1" dirty="0" smtClean="0"/>
              <a:t>Zoopsychologie</a:t>
            </a:r>
            <a:r>
              <a:rPr lang="cs-CZ" dirty="0" smtClean="0"/>
              <a:t> – zkoumá psychiku zvířat na různých stupních vývoje.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mtClean="0"/>
              <a:t>Zdroj :</a:t>
            </a:r>
          </a:p>
          <a:p>
            <a:r>
              <a:rPr lang="cs-CZ" smtClean="0"/>
              <a:t>Mgr</a:t>
            </a:r>
            <a:r>
              <a:rPr lang="cs-CZ" dirty="0" smtClean="0"/>
              <a:t>. Kateřina </a:t>
            </a:r>
            <a:r>
              <a:rPr lang="cs-CZ" dirty="0" err="1" smtClean="0"/>
              <a:t>Juklová</a:t>
            </a:r>
            <a:r>
              <a:rPr lang="cs-CZ" dirty="0" smtClean="0"/>
              <a:t> :Základy obecné psychologie, </a:t>
            </a:r>
            <a:r>
              <a:rPr lang="cs-CZ" dirty="0" err="1" smtClean="0"/>
              <a:t>Gaudeamus</a:t>
            </a:r>
            <a:r>
              <a:rPr lang="cs-CZ" dirty="0" smtClean="0"/>
              <a:t>, Univerzita Hradec Králové, Hradec Králové 2007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380</Words>
  <Application>Microsoft Office PowerPoint</Application>
  <PresentationFormat>Předvádění na obrazovce (4:3)</PresentationFormat>
  <Paragraphs>70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Anotace: Tato prezentace je zaměřena na postavení psychologie v systému věd. Dále na dělení psychologie na jednotlivé vědní disciplíny.</vt:lpstr>
      <vt:lpstr>                     vědy</vt:lpstr>
      <vt:lpstr>Základní psychologické vědy: </vt:lpstr>
      <vt:lpstr>Základní psychologické vědy: II </vt:lpstr>
      <vt:lpstr>Aplikované psychologické vědy: </vt:lpstr>
      <vt:lpstr>Aplikované psychologické vědy: II </vt:lpstr>
      <vt:lpstr>Aplikované psychologické vědy</vt:lpstr>
      <vt:lpstr>Speciální psychologické vědy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Postavení psychologie v systému věd</dc:title>
  <dc:creator>monika</dc:creator>
  <cp:lastModifiedBy>Dum</cp:lastModifiedBy>
  <cp:revision>17</cp:revision>
  <dcterms:created xsi:type="dcterms:W3CDTF">2013-09-05T15:11:09Z</dcterms:created>
  <dcterms:modified xsi:type="dcterms:W3CDTF">2014-05-22T08:10:30Z</dcterms:modified>
</cp:coreProperties>
</file>