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VY_32_INOVACE_11_SOUHLÁSKY_OPAKOVÁNÍ PSANÍ I-Í, Y-Ý III.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psaní i-í, y-ý III.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366096-D09F-4C6C-A1E2-589BD9E52292}" type="presOf" srcId="{B651F6E3-6281-48DB-9319-2AEAFDAE7572}" destId="{6BB5E863-4638-4E1D-BFDE-399D028AC4ED}" srcOrd="1" destOrd="0" presId="urn:microsoft.com/office/officeart/2005/8/layout/target3"/>
    <dgm:cxn modelId="{872DD4CC-7B49-4AD2-82A1-C567161CE0B9}" type="presOf" srcId="{D8197B8C-B260-4A16-BDF4-0947B075E274}" destId="{25B08C86-7E15-44DC-BE7F-FFB55DD49D12}" srcOrd="0" destOrd="0" presId="urn:microsoft.com/office/officeart/2005/8/layout/target3"/>
    <dgm:cxn modelId="{6E5119E3-99C0-49AF-8B7B-2BF32DCB2DE2}" type="presOf" srcId="{D1D4F407-5343-4D3F-B5B9-D407B03CAEB4}" destId="{AED2198E-93D5-4001-81B4-73124B309672}" srcOrd="1" destOrd="0" presId="urn:microsoft.com/office/officeart/2005/8/layout/target3"/>
    <dgm:cxn modelId="{D0FFBBB9-E0FD-4139-9DFA-F0AD1B70FD71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F3BCE8-C15C-4834-9A9F-4ED62B862BA4}" type="presOf" srcId="{4C35D32F-0EAB-4CD7-82EE-45574DC2A586}" destId="{890E4F0B-2866-4A3F-A3C7-2A14B1797930}" srcOrd="1" destOrd="0" presId="urn:microsoft.com/office/officeart/2005/8/layout/target3"/>
    <dgm:cxn modelId="{32D95DA2-6731-4646-ABD3-8953877D547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0C0B1A7-F32C-424E-BF5E-BD38A7656328}" type="presOf" srcId="{D1D4F407-5343-4D3F-B5B9-D407B03CAEB4}" destId="{D005CE8C-CC26-4C3E-AC11-E15060ECD759}" srcOrd="0" destOrd="0" presId="urn:microsoft.com/office/officeart/2005/8/layout/target3"/>
    <dgm:cxn modelId="{29C78921-AB57-4A22-9377-F5D6F722023B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0EA65A1-0875-4C45-BDC6-B5C11F19E527}" type="presOf" srcId="{D1B46980-6531-4606-95E6-44980827E919}" destId="{6140AFEC-043D-4C43-A2F9-D0F5331DF3A3}" srcOrd="0" destOrd="0" presId="urn:microsoft.com/office/officeart/2005/8/layout/target3"/>
    <dgm:cxn modelId="{003D5AD2-B328-41B4-A52A-593B0AEDE601}" type="presOf" srcId="{B651F6E3-6281-48DB-9319-2AEAFDAE7572}" destId="{619D679B-A015-4ECF-8348-D1034C574F40}" srcOrd="0" destOrd="0" presId="urn:microsoft.com/office/officeart/2005/8/layout/target3"/>
    <dgm:cxn modelId="{14AEA01E-746D-4468-AE87-8E752ADDA39F}" type="presOf" srcId="{D1B46980-6531-4606-95E6-44980827E919}" destId="{2BE915AB-18AA-4053-B92C-3BFC9ED204BB}" srcOrd="1" destOrd="0" presId="urn:microsoft.com/office/officeart/2005/8/layout/target3"/>
    <dgm:cxn modelId="{8088A188-8AA5-4BC8-AA44-4F0044B65D75}" type="presParOf" srcId="{333A1088-737F-45CB-B68E-254E46348037}" destId="{F5ABB229-8D3B-4694-996A-96F23CF14429}" srcOrd="0" destOrd="0" presId="urn:microsoft.com/office/officeart/2005/8/layout/target3"/>
    <dgm:cxn modelId="{4D68A44B-0B1E-43F4-A2B0-9A5D7DB957F9}" type="presParOf" srcId="{333A1088-737F-45CB-B68E-254E46348037}" destId="{F41139FD-01EE-4571-8B17-4FB00FC51163}" srcOrd="1" destOrd="0" presId="urn:microsoft.com/office/officeart/2005/8/layout/target3"/>
    <dgm:cxn modelId="{FE919E9D-171F-40AE-A316-55420973F066}" type="presParOf" srcId="{333A1088-737F-45CB-B68E-254E46348037}" destId="{D005CE8C-CC26-4C3E-AC11-E15060ECD759}" srcOrd="2" destOrd="0" presId="urn:microsoft.com/office/officeart/2005/8/layout/target3"/>
    <dgm:cxn modelId="{61AA0099-DCB2-4E6C-BD15-2830A128BD3D}" type="presParOf" srcId="{333A1088-737F-45CB-B68E-254E46348037}" destId="{2C702D82-9B77-49B7-9568-BB8EB47C3372}" srcOrd="3" destOrd="0" presId="urn:microsoft.com/office/officeart/2005/8/layout/target3"/>
    <dgm:cxn modelId="{8B00184F-F016-4594-9975-E8B3AEB808A0}" type="presParOf" srcId="{333A1088-737F-45CB-B68E-254E46348037}" destId="{A52A0455-90FF-4808-ABD0-F02540D31D5A}" srcOrd="4" destOrd="0" presId="urn:microsoft.com/office/officeart/2005/8/layout/target3"/>
    <dgm:cxn modelId="{67B27974-42E6-4A9E-A16B-AB6B2F5868AE}" type="presParOf" srcId="{333A1088-737F-45CB-B68E-254E46348037}" destId="{6140AFEC-043D-4C43-A2F9-D0F5331DF3A3}" srcOrd="5" destOrd="0" presId="urn:microsoft.com/office/officeart/2005/8/layout/target3"/>
    <dgm:cxn modelId="{14E7A3D4-2FF0-4D84-B599-FD19481D41EA}" type="presParOf" srcId="{333A1088-737F-45CB-B68E-254E46348037}" destId="{9358AC05-5D7D-4327-9F80-1AD486AEA664}" srcOrd="6" destOrd="0" presId="urn:microsoft.com/office/officeart/2005/8/layout/target3"/>
    <dgm:cxn modelId="{9105969D-8E4B-4437-83E4-BC81FFC9BA3C}" type="presParOf" srcId="{333A1088-737F-45CB-B68E-254E46348037}" destId="{313FC574-E1CD-4FB4-B054-0B805CE0447D}" srcOrd="7" destOrd="0" presId="urn:microsoft.com/office/officeart/2005/8/layout/target3"/>
    <dgm:cxn modelId="{942CE1DF-33D8-4456-9784-D2CC4A977F91}" type="presParOf" srcId="{333A1088-737F-45CB-B68E-254E46348037}" destId="{619D679B-A015-4ECF-8348-D1034C574F40}" srcOrd="8" destOrd="0" presId="urn:microsoft.com/office/officeart/2005/8/layout/target3"/>
    <dgm:cxn modelId="{362B691E-329E-41DD-9A09-1952F5CF3D48}" type="presParOf" srcId="{333A1088-737F-45CB-B68E-254E46348037}" destId="{322283A8-4A27-4CDA-BAE3-F381106A9174}" srcOrd="9" destOrd="0" presId="urn:microsoft.com/office/officeart/2005/8/layout/target3"/>
    <dgm:cxn modelId="{926C8D23-8BFE-4A33-AEA6-45D297F8CAB0}" type="presParOf" srcId="{333A1088-737F-45CB-B68E-254E46348037}" destId="{FFC9F71D-1B4F-4AD9-A4A6-86ADEFC8AF5C}" srcOrd="10" destOrd="0" presId="urn:microsoft.com/office/officeart/2005/8/layout/target3"/>
    <dgm:cxn modelId="{35EA14A2-AEC7-4854-AA23-D5475B5BBCCA}" type="presParOf" srcId="{333A1088-737F-45CB-B68E-254E46348037}" destId="{25B08C86-7E15-44DC-BE7F-FFB55DD49D12}" srcOrd="11" destOrd="0" presId="urn:microsoft.com/office/officeart/2005/8/layout/target3"/>
    <dgm:cxn modelId="{42E1BB80-0F78-4EF0-ABD9-D9D89ABD8C4B}" type="presParOf" srcId="{333A1088-737F-45CB-B68E-254E46348037}" destId="{76644BE8-9D7C-4C09-B250-3D10AF48CBB7}" srcOrd="12" destOrd="0" presId="urn:microsoft.com/office/officeart/2005/8/layout/target3"/>
    <dgm:cxn modelId="{B5A373C6-BC08-4A83-8EC1-A570C1177DF3}" type="presParOf" srcId="{333A1088-737F-45CB-B68E-254E46348037}" destId="{EE85B701-7295-41C0-BA7A-34D3756A2AE6}" srcOrd="13" destOrd="0" presId="urn:microsoft.com/office/officeart/2005/8/layout/target3"/>
    <dgm:cxn modelId="{CA551464-B75A-4FF7-A407-B0F38CDF65C0}" type="presParOf" srcId="{333A1088-737F-45CB-B68E-254E46348037}" destId="{8BEBB6EC-1DAA-4CAC-8A25-BC0FCBD5DBD5}" srcOrd="14" destOrd="0" presId="urn:microsoft.com/office/officeart/2005/8/layout/target3"/>
    <dgm:cxn modelId="{5279308B-3810-4334-ABA3-BA47716EFD73}" type="presParOf" srcId="{333A1088-737F-45CB-B68E-254E46348037}" destId="{AED2198E-93D5-4001-81B4-73124B309672}" srcOrd="15" destOrd="0" presId="urn:microsoft.com/office/officeart/2005/8/layout/target3"/>
    <dgm:cxn modelId="{DFA97F5D-EF74-461C-B2D8-164BDE953403}" type="presParOf" srcId="{333A1088-737F-45CB-B68E-254E46348037}" destId="{2BE915AB-18AA-4053-B92C-3BFC9ED204BB}" srcOrd="16" destOrd="0" presId="urn:microsoft.com/office/officeart/2005/8/layout/target3"/>
    <dgm:cxn modelId="{FB2D7F25-7933-4CDC-9DC0-6CF243903F01}" type="presParOf" srcId="{333A1088-737F-45CB-B68E-254E46348037}" destId="{6BB5E863-4638-4E1D-BFDE-399D028AC4ED}" srcOrd="17" destOrd="0" presId="urn:microsoft.com/office/officeart/2005/8/layout/target3"/>
    <dgm:cxn modelId="{C16DDDCB-58C9-4E77-9C77-1A7A678D5CA1}" type="presParOf" srcId="{333A1088-737F-45CB-B68E-254E46348037}" destId="{5A5FFA88-C948-4069-8E93-59FA12366E83}" srcOrd="18" destOrd="0" presId="urn:microsoft.com/office/officeart/2005/8/layout/target3"/>
    <dgm:cxn modelId="{8E3ACA8E-E5CA-4CCB-BFF0-39CC28197F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VY_32_INOVACE_11_SOUHLÁSKY_OPAKOVÁNÍ PSANÍ I-Í, Y-Ý III.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psaní i-í, y-ý III.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</a:t>
            </a:r>
            <a:r>
              <a:rPr lang="cs-CZ" smtClean="0"/>
              <a:t>jako pracovní listy.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pPr lvl="0"/>
            <a:r>
              <a:rPr lang="cs-CZ" sz="3600" dirty="0" smtClean="0"/>
              <a:t>OPAKOVÁNÍ PSANÍ I-Í, Y-Ý III.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 i/í, y/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err="1" smtClean="0"/>
              <a:t>Veverk</a:t>
            </a:r>
            <a:r>
              <a:rPr lang="cs-CZ" sz="2800" dirty="0" smtClean="0"/>
              <a:t>_  </a:t>
            </a:r>
            <a:r>
              <a:rPr lang="cs-CZ" sz="2800" dirty="0" err="1" smtClean="0"/>
              <a:t>louskaj</a:t>
            </a:r>
            <a:r>
              <a:rPr lang="cs-CZ" sz="2800" dirty="0" smtClean="0"/>
              <a:t>_  oř_</a:t>
            </a:r>
            <a:r>
              <a:rPr lang="cs-CZ" sz="2800" dirty="0" err="1" smtClean="0"/>
              <a:t>šk</a:t>
            </a:r>
            <a:r>
              <a:rPr lang="cs-CZ" sz="2800" dirty="0" smtClean="0"/>
              <a:t>_. Maminka  vař_  brambor_  a  smaž_  ř_</a:t>
            </a:r>
            <a:r>
              <a:rPr lang="cs-CZ" sz="2800" dirty="0" err="1" smtClean="0"/>
              <a:t>zk</a:t>
            </a:r>
            <a:r>
              <a:rPr lang="cs-CZ" sz="2800" dirty="0" smtClean="0"/>
              <a:t>_. Už mám napsané </a:t>
            </a:r>
            <a:r>
              <a:rPr lang="cs-CZ" sz="2800" dirty="0" err="1" smtClean="0"/>
              <a:t>všechn</a:t>
            </a:r>
            <a:r>
              <a:rPr lang="cs-CZ" sz="2800" dirty="0" smtClean="0"/>
              <a:t>_  </a:t>
            </a:r>
            <a:r>
              <a:rPr lang="cs-CZ" sz="2800" dirty="0" err="1" smtClean="0"/>
              <a:t>domác</a:t>
            </a:r>
            <a:r>
              <a:rPr lang="cs-CZ" sz="2800" dirty="0" smtClean="0"/>
              <a:t>_  úloh_. Š_</a:t>
            </a:r>
            <a:r>
              <a:rPr lang="cs-CZ" sz="2800" dirty="0" err="1" smtClean="0"/>
              <a:t>mon</a:t>
            </a:r>
            <a:r>
              <a:rPr lang="cs-CZ" sz="2800" dirty="0" smtClean="0"/>
              <a:t>  má  nové  </a:t>
            </a:r>
            <a:r>
              <a:rPr lang="cs-CZ" sz="2800" dirty="0" err="1" smtClean="0"/>
              <a:t>zimn</a:t>
            </a:r>
            <a:r>
              <a:rPr lang="cs-CZ" sz="2800" dirty="0" smtClean="0"/>
              <a:t>_  bot_. </a:t>
            </a:r>
            <a:r>
              <a:rPr lang="cs-CZ" sz="2800" dirty="0" err="1" smtClean="0"/>
              <a:t>Vaš</a:t>
            </a:r>
            <a:r>
              <a:rPr lang="cs-CZ" sz="2800" dirty="0" smtClean="0"/>
              <a:t>_k má </a:t>
            </a:r>
            <a:r>
              <a:rPr lang="cs-CZ" sz="2800" dirty="0" err="1" smtClean="0"/>
              <a:t>hračk</a:t>
            </a:r>
            <a:r>
              <a:rPr lang="cs-CZ" sz="2800" dirty="0" smtClean="0"/>
              <a:t>_, hr_  a  </a:t>
            </a:r>
            <a:r>
              <a:rPr lang="cs-CZ" sz="2800" dirty="0" err="1" smtClean="0"/>
              <a:t>kn</a:t>
            </a:r>
            <a:r>
              <a:rPr lang="cs-CZ" sz="2800" dirty="0" smtClean="0"/>
              <a:t>_</a:t>
            </a:r>
            <a:r>
              <a:rPr lang="cs-CZ" sz="2800" dirty="0" err="1" smtClean="0"/>
              <a:t>žk</a:t>
            </a:r>
            <a:r>
              <a:rPr lang="cs-CZ" sz="2800" dirty="0" smtClean="0"/>
              <a:t>_. </a:t>
            </a:r>
            <a:r>
              <a:rPr lang="cs-CZ" sz="2800" dirty="0" err="1" smtClean="0"/>
              <a:t>Kosteln</a:t>
            </a:r>
            <a:r>
              <a:rPr lang="cs-CZ" sz="2800" dirty="0" smtClean="0"/>
              <a:t>_  zvon_  </a:t>
            </a:r>
            <a:r>
              <a:rPr lang="cs-CZ" sz="2800" dirty="0" err="1" smtClean="0"/>
              <a:t>zvon</a:t>
            </a:r>
            <a:r>
              <a:rPr lang="cs-CZ" sz="2800" dirty="0" smtClean="0"/>
              <a:t>_  poledne.</a:t>
            </a:r>
            <a:endParaRPr lang="cs-CZ" sz="2800" dirty="0"/>
          </a:p>
        </p:txBody>
      </p:sp>
      <p:pic>
        <p:nvPicPr>
          <p:cNvPr id="1026" name="Picture 2" descr="C:\Users\Marcela\AppData\Local\Microsoft\Windows\Temporary Internet Files\Content.IE5\O0MZE86X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725144"/>
            <a:ext cx="1827886" cy="15060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řeka – dvě ________________</a:t>
            </a:r>
          </a:p>
          <a:p>
            <a:pPr>
              <a:buNone/>
            </a:pPr>
            <a:r>
              <a:rPr lang="cs-CZ" dirty="0" smtClean="0"/>
              <a:t>      rak – čtyři ________________</a:t>
            </a:r>
          </a:p>
          <a:p>
            <a:pPr>
              <a:buNone/>
            </a:pPr>
            <a:r>
              <a:rPr lang="cs-CZ" dirty="0" smtClean="0"/>
              <a:t>      buchta – tři _______________</a:t>
            </a:r>
          </a:p>
          <a:p>
            <a:pPr>
              <a:buNone/>
            </a:pPr>
            <a:r>
              <a:rPr lang="cs-CZ" dirty="0" smtClean="0"/>
              <a:t>      havran – dva ______________</a:t>
            </a:r>
          </a:p>
          <a:p>
            <a:pPr>
              <a:buNone/>
            </a:pPr>
            <a:r>
              <a:rPr lang="cs-CZ" dirty="0" smtClean="0"/>
              <a:t>      čára – čtyři ________________</a:t>
            </a:r>
          </a:p>
          <a:p>
            <a:pPr>
              <a:buNone/>
            </a:pPr>
            <a:r>
              <a:rPr lang="cs-CZ" dirty="0" smtClean="0"/>
              <a:t>      kohout – dva ______________</a:t>
            </a:r>
          </a:p>
          <a:p>
            <a:pPr>
              <a:buNone/>
            </a:pPr>
            <a:r>
              <a:rPr lang="cs-CZ" dirty="0" smtClean="0"/>
              <a:t>      hasič – dva ________________</a:t>
            </a:r>
          </a:p>
        </p:txBody>
      </p:sp>
      <p:pic>
        <p:nvPicPr>
          <p:cNvPr id="2050" name="Picture 2" descr="C:\Users\Marcela\AppData\Local\Microsoft\Windows\Temporary Internet Files\Content.IE5\L9NQ16BA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636912"/>
            <a:ext cx="2164507" cy="22792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sz="2200" dirty="0" smtClean="0"/>
              <a:t>Doplň  i/í, y/ý a písmena u slov piš do tajenky, tak jak jdou</a:t>
            </a:r>
          </a:p>
          <a:p>
            <a:pPr>
              <a:buNone/>
            </a:pPr>
            <a:r>
              <a:rPr lang="cs-CZ" sz="2200" dirty="0" smtClean="0"/>
              <a:t>dvojice za sebou.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H   </a:t>
            </a:r>
            <a:r>
              <a:rPr lang="cs-CZ" dirty="0" smtClean="0"/>
              <a:t>ch_</a:t>
            </a:r>
            <a:r>
              <a:rPr lang="cs-CZ" dirty="0" err="1" smtClean="0"/>
              <a:t>tř</a:t>
            </a:r>
            <a:r>
              <a:rPr lang="cs-CZ" dirty="0" smtClean="0"/>
              <a:t>_                                   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   </a:t>
            </a:r>
            <a:r>
              <a:rPr lang="cs-CZ" dirty="0" err="1" smtClean="0"/>
              <a:t>mot</a:t>
            </a:r>
            <a:r>
              <a:rPr lang="cs-CZ" dirty="0" smtClean="0"/>
              <a:t>_</a:t>
            </a:r>
            <a:r>
              <a:rPr lang="cs-CZ" dirty="0" err="1" smtClean="0"/>
              <a:t>lc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   </a:t>
            </a:r>
            <a:r>
              <a:rPr lang="cs-CZ" dirty="0" smtClean="0"/>
              <a:t>ráno  j_</a:t>
            </a:r>
            <a:r>
              <a:rPr lang="cs-CZ" dirty="0" err="1" smtClean="0"/>
              <a:t>me</a:t>
            </a:r>
            <a:r>
              <a:rPr lang="cs-CZ" dirty="0" smtClean="0"/>
              <a:t>                             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Ž</a:t>
            </a:r>
            <a:r>
              <a:rPr lang="cs-CZ" dirty="0" smtClean="0"/>
              <a:t>    z  </a:t>
            </a:r>
            <a:r>
              <a:rPr lang="cs-CZ" dirty="0" err="1" smtClean="0"/>
              <a:t>kn</a:t>
            </a:r>
            <a:r>
              <a:rPr lang="cs-CZ" dirty="0" smtClean="0"/>
              <a:t>_</a:t>
            </a:r>
            <a:r>
              <a:rPr lang="cs-CZ" dirty="0" err="1" smtClean="0"/>
              <a:t>hovn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   </a:t>
            </a:r>
            <a:r>
              <a:rPr lang="cs-CZ" dirty="0" err="1" smtClean="0"/>
              <a:t>kn</a:t>
            </a:r>
            <a:r>
              <a:rPr lang="cs-CZ" dirty="0" smtClean="0"/>
              <a:t>_h_                                    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</a:t>
            </a:r>
            <a:r>
              <a:rPr lang="cs-CZ" dirty="0" smtClean="0"/>
              <a:t>   </a:t>
            </a:r>
            <a:r>
              <a:rPr lang="cs-CZ" dirty="0" err="1" smtClean="0"/>
              <a:t>řet</a:t>
            </a:r>
            <a:r>
              <a:rPr lang="cs-CZ" dirty="0" smtClean="0"/>
              <a:t>_</a:t>
            </a:r>
            <a:r>
              <a:rPr lang="cs-CZ" dirty="0" err="1" smtClean="0"/>
              <a:t>zek</a:t>
            </a:r>
            <a:r>
              <a:rPr lang="cs-CZ" dirty="0" smtClean="0"/>
              <a:t>                          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   </a:t>
            </a:r>
            <a:r>
              <a:rPr lang="cs-CZ" dirty="0" smtClean="0"/>
              <a:t>ch_t_l  jsem                           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Á</a:t>
            </a:r>
            <a:r>
              <a:rPr lang="cs-CZ" dirty="0" smtClean="0"/>
              <a:t>    </a:t>
            </a:r>
            <a:r>
              <a:rPr lang="cs-CZ" dirty="0" err="1" smtClean="0"/>
              <a:t>sn</a:t>
            </a:r>
            <a:r>
              <a:rPr lang="cs-CZ" dirty="0" smtClean="0"/>
              <a:t>_</a:t>
            </a:r>
            <a:r>
              <a:rPr lang="cs-CZ" dirty="0" err="1" smtClean="0"/>
              <a:t>dan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U</a:t>
            </a:r>
            <a:r>
              <a:rPr lang="cs-CZ" dirty="0" smtClean="0"/>
              <a:t>   </a:t>
            </a:r>
            <a:r>
              <a:rPr lang="cs-CZ" dirty="0" err="1" smtClean="0"/>
              <a:t>tř</a:t>
            </a:r>
            <a:r>
              <a:rPr lang="cs-CZ" dirty="0" smtClean="0"/>
              <a:t>_  modř_                            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    </a:t>
            </a:r>
            <a:r>
              <a:rPr lang="cs-CZ" dirty="0" err="1" smtClean="0"/>
              <a:t>žác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Í   </a:t>
            </a:r>
            <a:r>
              <a:rPr lang="cs-CZ" dirty="0" err="1" smtClean="0"/>
              <a:t>krátk</a:t>
            </a:r>
            <a:r>
              <a:rPr lang="cs-CZ" dirty="0" smtClean="0"/>
              <a:t>_                                       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   </a:t>
            </a:r>
            <a:r>
              <a:rPr lang="cs-CZ" dirty="0" smtClean="0"/>
              <a:t> </a:t>
            </a:r>
            <a:r>
              <a:rPr lang="cs-CZ" dirty="0" err="1" smtClean="0"/>
              <a:t>št</a:t>
            </a:r>
            <a:r>
              <a:rPr lang="cs-CZ" dirty="0" smtClean="0"/>
              <a:t>_ku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,                                                 !!!</a:t>
            </a:r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971600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31640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91680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36096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51720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843808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03848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83968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76056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23928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96136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56176" y="5373216"/>
            <a:ext cx="28803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</TotalTime>
  <Words>171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OPAKOVÁNÍ PSANÍ I-Í, Y-Ý III.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12</cp:revision>
  <dcterms:created xsi:type="dcterms:W3CDTF">2011-12-28T11:54:24Z</dcterms:created>
  <dcterms:modified xsi:type="dcterms:W3CDTF">2012-04-04T15:45:47Z</dcterms:modified>
</cp:coreProperties>
</file>