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VY_32_INOVACE_12_SOUHLÁSKY_OPAKOVÁNÍ PSANÍ I-Í, Y-Ý IV.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psaní i-í, y-ý IV.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620C3C1-510D-411C-AC95-FB4EC465842A}" type="presOf" srcId="{D8197B8C-B260-4A16-BDF4-0947B075E274}" destId="{25B08C86-7E15-44DC-BE7F-FFB55DD49D12}" srcOrd="0" destOrd="0" presId="urn:microsoft.com/office/officeart/2005/8/layout/target3"/>
    <dgm:cxn modelId="{960816C2-8071-48BE-91D5-6F6E0BE1031B}" type="presOf" srcId="{B651F6E3-6281-48DB-9319-2AEAFDAE7572}" destId="{619D679B-A015-4ECF-8348-D1034C574F40}" srcOrd="0" destOrd="0" presId="urn:microsoft.com/office/officeart/2005/8/layout/target3"/>
    <dgm:cxn modelId="{6543C939-D041-444C-870F-02D327543EC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DD882D5-8ADA-4307-85A0-00723B9F8D07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872A0D-F823-42DD-8F15-5DD78185E223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A00F810-F40A-4B7C-8B51-85C5E2B184AC}" type="presOf" srcId="{757F3AB3-0718-4624-B441-E567A8F0AB56}" destId="{333A1088-737F-45CB-B68E-254E46348037}" srcOrd="0" destOrd="0" presId="urn:microsoft.com/office/officeart/2005/8/layout/target3"/>
    <dgm:cxn modelId="{4082B448-0B2D-45BD-BC82-DA37544EB5F1}" type="presOf" srcId="{D1D4F407-5343-4D3F-B5B9-D407B03CAEB4}" destId="{AED2198E-93D5-4001-81B4-73124B309672}" srcOrd="1" destOrd="0" presId="urn:microsoft.com/office/officeart/2005/8/layout/target3"/>
    <dgm:cxn modelId="{CDFD168C-94C5-4456-850A-2A204F8E3828}" type="presOf" srcId="{D1B46980-6531-4606-95E6-44980827E919}" destId="{6140AFEC-043D-4C43-A2F9-D0F5331DF3A3}" srcOrd="0" destOrd="0" presId="urn:microsoft.com/office/officeart/2005/8/layout/target3"/>
    <dgm:cxn modelId="{37118AD9-D0AA-4963-A019-F0C74664036C}" type="presOf" srcId="{B651F6E3-6281-48DB-9319-2AEAFDAE7572}" destId="{6BB5E863-4638-4E1D-BFDE-399D028AC4ED}" srcOrd="1" destOrd="0" presId="urn:microsoft.com/office/officeart/2005/8/layout/target3"/>
    <dgm:cxn modelId="{B9375975-61F5-4B27-9743-1CA5C0039C2B}" type="presOf" srcId="{D1D4F407-5343-4D3F-B5B9-D407B03CAEB4}" destId="{D005CE8C-CC26-4C3E-AC11-E15060ECD759}" srcOrd="0" destOrd="0" presId="urn:microsoft.com/office/officeart/2005/8/layout/target3"/>
    <dgm:cxn modelId="{BF6508D1-FF69-460F-828B-B1C360CA8713}" type="presOf" srcId="{4C35D32F-0EAB-4CD7-82EE-45574DC2A586}" destId="{890E4F0B-2866-4A3F-A3C7-2A14B1797930}" srcOrd="1" destOrd="0" presId="urn:microsoft.com/office/officeart/2005/8/layout/target3"/>
    <dgm:cxn modelId="{B4664878-595E-4F90-86B0-C09A1D3E2634}" type="presParOf" srcId="{333A1088-737F-45CB-B68E-254E46348037}" destId="{F5ABB229-8D3B-4694-996A-96F23CF14429}" srcOrd="0" destOrd="0" presId="urn:microsoft.com/office/officeart/2005/8/layout/target3"/>
    <dgm:cxn modelId="{A2ED94D1-E3E1-4F42-869F-AD2A50A3F2DD}" type="presParOf" srcId="{333A1088-737F-45CB-B68E-254E46348037}" destId="{F41139FD-01EE-4571-8B17-4FB00FC51163}" srcOrd="1" destOrd="0" presId="urn:microsoft.com/office/officeart/2005/8/layout/target3"/>
    <dgm:cxn modelId="{CFF220DF-0BFB-4F25-A0F9-66092CDDF0D3}" type="presParOf" srcId="{333A1088-737F-45CB-B68E-254E46348037}" destId="{D005CE8C-CC26-4C3E-AC11-E15060ECD759}" srcOrd="2" destOrd="0" presId="urn:microsoft.com/office/officeart/2005/8/layout/target3"/>
    <dgm:cxn modelId="{8F82F525-F5F4-48F7-B3B1-2261A8131CC6}" type="presParOf" srcId="{333A1088-737F-45CB-B68E-254E46348037}" destId="{2C702D82-9B77-49B7-9568-BB8EB47C3372}" srcOrd="3" destOrd="0" presId="urn:microsoft.com/office/officeart/2005/8/layout/target3"/>
    <dgm:cxn modelId="{D7A262EA-193B-46A6-8708-833ACD04E375}" type="presParOf" srcId="{333A1088-737F-45CB-B68E-254E46348037}" destId="{A52A0455-90FF-4808-ABD0-F02540D31D5A}" srcOrd="4" destOrd="0" presId="urn:microsoft.com/office/officeart/2005/8/layout/target3"/>
    <dgm:cxn modelId="{2E60DAE6-733A-4B7A-98EA-55080FA450D7}" type="presParOf" srcId="{333A1088-737F-45CB-B68E-254E46348037}" destId="{6140AFEC-043D-4C43-A2F9-D0F5331DF3A3}" srcOrd="5" destOrd="0" presId="urn:microsoft.com/office/officeart/2005/8/layout/target3"/>
    <dgm:cxn modelId="{1ACD561C-945D-4E06-87FF-F517C70C8B84}" type="presParOf" srcId="{333A1088-737F-45CB-B68E-254E46348037}" destId="{9358AC05-5D7D-4327-9F80-1AD486AEA664}" srcOrd="6" destOrd="0" presId="urn:microsoft.com/office/officeart/2005/8/layout/target3"/>
    <dgm:cxn modelId="{164340E3-AC2A-42D4-9DEB-37BA9CF2EE52}" type="presParOf" srcId="{333A1088-737F-45CB-B68E-254E46348037}" destId="{313FC574-E1CD-4FB4-B054-0B805CE0447D}" srcOrd="7" destOrd="0" presId="urn:microsoft.com/office/officeart/2005/8/layout/target3"/>
    <dgm:cxn modelId="{55ACCA36-CAF9-475B-A13B-97973D3EC040}" type="presParOf" srcId="{333A1088-737F-45CB-B68E-254E46348037}" destId="{619D679B-A015-4ECF-8348-D1034C574F40}" srcOrd="8" destOrd="0" presId="urn:microsoft.com/office/officeart/2005/8/layout/target3"/>
    <dgm:cxn modelId="{71F2825C-A363-4F22-B0E9-84D19E0712AE}" type="presParOf" srcId="{333A1088-737F-45CB-B68E-254E46348037}" destId="{322283A8-4A27-4CDA-BAE3-F381106A9174}" srcOrd="9" destOrd="0" presId="urn:microsoft.com/office/officeart/2005/8/layout/target3"/>
    <dgm:cxn modelId="{723CA79C-2F61-40F7-95B8-C908E35C2F5C}" type="presParOf" srcId="{333A1088-737F-45CB-B68E-254E46348037}" destId="{FFC9F71D-1B4F-4AD9-A4A6-86ADEFC8AF5C}" srcOrd="10" destOrd="0" presId="urn:microsoft.com/office/officeart/2005/8/layout/target3"/>
    <dgm:cxn modelId="{0D1AC468-2AA3-47D8-AAA5-5F29EFEAD5FB}" type="presParOf" srcId="{333A1088-737F-45CB-B68E-254E46348037}" destId="{25B08C86-7E15-44DC-BE7F-FFB55DD49D12}" srcOrd="11" destOrd="0" presId="urn:microsoft.com/office/officeart/2005/8/layout/target3"/>
    <dgm:cxn modelId="{48BA816F-E7C9-4B52-A6E4-13D3C8C73B7D}" type="presParOf" srcId="{333A1088-737F-45CB-B68E-254E46348037}" destId="{76644BE8-9D7C-4C09-B250-3D10AF48CBB7}" srcOrd="12" destOrd="0" presId="urn:microsoft.com/office/officeart/2005/8/layout/target3"/>
    <dgm:cxn modelId="{DE69AA2B-7D8D-4F71-BB04-60EA0A1FD76C}" type="presParOf" srcId="{333A1088-737F-45CB-B68E-254E46348037}" destId="{EE85B701-7295-41C0-BA7A-34D3756A2AE6}" srcOrd="13" destOrd="0" presId="urn:microsoft.com/office/officeart/2005/8/layout/target3"/>
    <dgm:cxn modelId="{D19BEC50-1C44-452A-B163-2302DDDEBA3A}" type="presParOf" srcId="{333A1088-737F-45CB-B68E-254E46348037}" destId="{8BEBB6EC-1DAA-4CAC-8A25-BC0FCBD5DBD5}" srcOrd="14" destOrd="0" presId="urn:microsoft.com/office/officeart/2005/8/layout/target3"/>
    <dgm:cxn modelId="{28CBA437-A791-4C45-AC12-0E65C5EAE7A5}" type="presParOf" srcId="{333A1088-737F-45CB-B68E-254E46348037}" destId="{AED2198E-93D5-4001-81B4-73124B309672}" srcOrd="15" destOrd="0" presId="urn:microsoft.com/office/officeart/2005/8/layout/target3"/>
    <dgm:cxn modelId="{6FC9A2B6-3055-4054-86D7-D940E5F557AA}" type="presParOf" srcId="{333A1088-737F-45CB-B68E-254E46348037}" destId="{2BE915AB-18AA-4053-B92C-3BFC9ED204BB}" srcOrd="16" destOrd="0" presId="urn:microsoft.com/office/officeart/2005/8/layout/target3"/>
    <dgm:cxn modelId="{9082DB3B-3ABD-4250-839F-DA11F45CB9C8}" type="presParOf" srcId="{333A1088-737F-45CB-B68E-254E46348037}" destId="{6BB5E863-4638-4E1D-BFDE-399D028AC4ED}" srcOrd="17" destOrd="0" presId="urn:microsoft.com/office/officeart/2005/8/layout/target3"/>
    <dgm:cxn modelId="{A3A72276-1438-49AC-B955-13EF1CCBFDBC}" type="presParOf" srcId="{333A1088-737F-45CB-B68E-254E46348037}" destId="{5A5FFA88-C948-4069-8E93-59FA12366E83}" srcOrd="18" destOrd="0" presId="urn:microsoft.com/office/officeart/2005/8/layout/target3"/>
    <dgm:cxn modelId="{4D7C40CF-AAA9-441C-A067-C52E1B36F9C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VY_32_INOVACE_12_SOUHLÁSKY_OPAKOVÁNÍ PSANÍ I-Í, Y-Ý IV.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psaní i-í, y-ý IV.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upevnění probírané látky.</a:t>
            </a:r>
          </a:p>
          <a:p>
            <a:r>
              <a:rPr lang="cs-CZ" dirty="0" smtClean="0"/>
              <a:t>Vybrané snímky je možné vytisknout </a:t>
            </a:r>
            <a:r>
              <a:rPr lang="cs-CZ" smtClean="0"/>
              <a:t>jako pracovní listy.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pPr lvl="0"/>
            <a:r>
              <a:rPr lang="cs-CZ" sz="3600" dirty="0" smtClean="0"/>
              <a:t>OPAKOVÁNÍ PSANÍ I-Í, Y-Ý IV.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 i/í, y/</a:t>
            </a:r>
            <a:r>
              <a:rPr lang="cs-CZ" dirty="0" err="1" smtClean="0"/>
              <a:t>ý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Vlaštovk</a:t>
            </a:r>
            <a:r>
              <a:rPr lang="cs-CZ" dirty="0" smtClean="0"/>
              <a:t>__  švitoř__.   </a:t>
            </a:r>
            <a:r>
              <a:rPr lang="cs-CZ" dirty="0" err="1" smtClean="0"/>
              <a:t>Vrabc</a:t>
            </a:r>
            <a:r>
              <a:rPr lang="cs-CZ" dirty="0" smtClean="0"/>
              <a:t>__  se  hašteř__.  </a:t>
            </a:r>
            <a:r>
              <a:rPr lang="cs-CZ" dirty="0" err="1" smtClean="0"/>
              <a:t>Kukačk</a:t>
            </a:r>
            <a:r>
              <a:rPr lang="cs-CZ" dirty="0" smtClean="0"/>
              <a:t>__  </a:t>
            </a:r>
            <a:r>
              <a:rPr lang="cs-CZ" dirty="0" err="1" smtClean="0"/>
              <a:t>kukaj</a:t>
            </a:r>
            <a:r>
              <a:rPr lang="cs-CZ" dirty="0" smtClean="0"/>
              <a:t>__.   </a:t>
            </a:r>
            <a:r>
              <a:rPr lang="cs-CZ" dirty="0" err="1" smtClean="0"/>
              <a:t>Vrán</a:t>
            </a:r>
            <a:r>
              <a:rPr lang="cs-CZ" dirty="0" smtClean="0"/>
              <a:t>__  a  havran__  </a:t>
            </a:r>
            <a:r>
              <a:rPr lang="cs-CZ" dirty="0" err="1" smtClean="0"/>
              <a:t>krákaj</a:t>
            </a:r>
            <a:r>
              <a:rPr lang="cs-CZ" dirty="0" smtClean="0"/>
              <a:t>__.   </a:t>
            </a:r>
            <a:r>
              <a:rPr lang="cs-CZ" dirty="0" err="1" smtClean="0"/>
              <a:t>Špačc</a:t>
            </a:r>
            <a:r>
              <a:rPr lang="cs-CZ" dirty="0" smtClean="0"/>
              <a:t>__  </a:t>
            </a:r>
            <a:r>
              <a:rPr lang="cs-CZ" dirty="0" err="1" smtClean="0"/>
              <a:t>pískaj</a:t>
            </a:r>
            <a:r>
              <a:rPr lang="cs-CZ" dirty="0" smtClean="0"/>
              <a:t>__.  Slavíc__  </a:t>
            </a:r>
            <a:r>
              <a:rPr lang="cs-CZ" dirty="0" err="1" smtClean="0"/>
              <a:t>zpívaj</a:t>
            </a:r>
            <a:r>
              <a:rPr lang="cs-CZ" dirty="0" smtClean="0"/>
              <a:t>__.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4797152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7704" y="4797152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67744" y="4797152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27784" y="4797152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47664" y="5229200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07704" y="5229200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5229200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27784" y="5229200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07704" y="5661248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67744" y="5661248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96136" y="5445224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56176" y="4941168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24128" y="4869160"/>
            <a:ext cx="288032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L9NQ16BA\MM90028328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509120"/>
            <a:ext cx="1584176" cy="1584176"/>
          </a:xfrm>
          <a:prstGeom prst="rect">
            <a:avLst/>
          </a:prstGeom>
          <a:noFill/>
        </p:spPr>
      </p:pic>
      <p:pic>
        <p:nvPicPr>
          <p:cNvPr id="1027" name="Picture 3" descr="C:\Users\Marcela\AppData\Local\Microsoft\Windows\Temporary Internet Files\Content.IE5\2EOZRNWK\MC9002834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509120"/>
            <a:ext cx="1603427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8.51064E-7 L 0.20469 -0.30435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8.51064E-7 L 0.2835 -0.37766 " pathEditMode="relative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8.51064E-7 L 0.51979 -0.31475 " pathEditMode="relative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8.51064E-7 L 0.10243 -0.25185 " pathEditMode="relative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0.00532 L 0.40174 -0.3198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0.00532 L 0.55139 -0.256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0" y="-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8.51064E-7 L -0.02362 -0.32516 " pathEditMode="relative" ptsTypes="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0532 L 0.15763 -0.2569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" y="-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0.00532 L 0.23628 -0.3198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8.51064E-7 L 0.41736 -0.26226 " pathEditMode="relative" ptsTypes="AA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0.00532 L -0.40157 -0.31984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8.51064E-7 L -0.46475 -0.2729 " pathEditMode="relative" ptsTypes="AA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8.51064E-7 L -0.14184 -0.34621 " pathEditMode="relative" ptsTypes="AA">
                                      <p:cBhvr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 i/í, y/ý a do sešitu namaluj řešení hádanky.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/>
              <a:t>  Hleďme na n_, </a:t>
            </a:r>
            <a:r>
              <a:rPr lang="cs-CZ" sz="3600" dirty="0" err="1" smtClean="0"/>
              <a:t>parádn</a:t>
            </a:r>
            <a:r>
              <a:rPr lang="cs-CZ" sz="3600" dirty="0" smtClean="0"/>
              <a:t>_c_, punt_k_ má na čepic_. Bílý závoj, nožka laní, pozor na tu krásnou pan_!</a:t>
            </a:r>
            <a:endParaRPr lang="cs-CZ" sz="3600" dirty="0"/>
          </a:p>
        </p:txBody>
      </p:sp>
      <p:pic>
        <p:nvPicPr>
          <p:cNvPr id="2050" name="Picture 2" descr="C:\Users\Marcela\AppData\Local\Microsoft\Windows\Temporary Internet Files\Content.IE5\O0MZE86X\MC9001932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005064"/>
            <a:ext cx="1759730" cy="2025736"/>
          </a:xfrm>
          <a:prstGeom prst="rect">
            <a:avLst/>
          </a:prstGeom>
          <a:noFill/>
        </p:spPr>
      </p:pic>
      <p:pic>
        <p:nvPicPr>
          <p:cNvPr id="2051" name="Picture 3" descr="C:\Users\Marcela\AppData\Local\Microsoft\Windows\Temporary Internet Files\Content.IE5\AWGJD1MZ\MC9004344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212976"/>
            <a:ext cx="2160240" cy="3026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 Na břehu i v řece ž_je, hlavičku má jako zmije, </a:t>
            </a:r>
            <a:r>
              <a:rPr lang="cs-CZ" sz="3600" dirty="0" err="1" smtClean="0"/>
              <a:t>kd</a:t>
            </a:r>
            <a:r>
              <a:rPr lang="cs-CZ" sz="3600" dirty="0" smtClean="0"/>
              <a:t>_ž ji ch_t_š, pod helmou ji </a:t>
            </a:r>
            <a:r>
              <a:rPr lang="cs-CZ" sz="3600" dirty="0" err="1" smtClean="0"/>
              <a:t>skr</a:t>
            </a:r>
            <a:r>
              <a:rPr lang="cs-CZ" sz="3600" dirty="0" smtClean="0"/>
              <a:t>_je.</a:t>
            </a:r>
            <a:endParaRPr lang="cs-CZ" sz="3600" dirty="0"/>
          </a:p>
        </p:txBody>
      </p:sp>
      <p:pic>
        <p:nvPicPr>
          <p:cNvPr id="3074" name="Picture 2" descr="C:\Users\Marcela\AppData\Local\Microsoft\Windows\Temporary Internet Files\Content.IE5\O0MZE86X\MC9004414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293096"/>
            <a:ext cx="1828800" cy="1035050"/>
          </a:xfrm>
          <a:prstGeom prst="rect">
            <a:avLst/>
          </a:prstGeom>
          <a:noFill/>
        </p:spPr>
      </p:pic>
      <p:pic>
        <p:nvPicPr>
          <p:cNvPr id="3075" name="Picture 3" descr="C:\Users\Marcela\AppData\Local\Microsoft\Windows\Temporary Internet Files\Content.IE5\AWGJD1MZ\MC900434403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356992"/>
            <a:ext cx="1905174" cy="26690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</TotalTime>
  <Words>145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OPAKOVÁNÍ PSANÍ I-Í, Y-Ý IV.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12</cp:revision>
  <dcterms:created xsi:type="dcterms:W3CDTF">2011-12-28T11:55:05Z</dcterms:created>
  <dcterms:modified xsi:type="dcterms:W3CDTF">2012-04-04T15:46:04Z</dcterms:modified>
</cp:coreProperties>
</file>