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1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VY_32_INOVACE_13_SOUHLÁSKY_SOUHLÁSKY UPROSTŘED A NA KONCI SLOV I.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Souhlásky uprostřed a na konci slov I.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15EEAA8-617B-41BC-96C8-C0724C676990}" type="presOf" srcId="{D1B46980-6531-4606-95E6-44980827E919}" destId="{6140AFEC-043D-4C43-A2F9-D0F5331DF3A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E141BA7-6ABC-4929-840E-6FBEA6D37272}" type="presOf" srcId="{4C35D32F-0EAB-4CD7-82EE-45574DC2A586}" destId="{890E4F0B-2866-4A3F-A3C7-2A14B1797930}" srcOrd="1" destOrd="0" presId="urn:microsoft.com/office/officeart/2005/8/layout/target3"/>
    <dgm:cxn modelId="{2C2D8291-B560-4C93-AE28-8C1D4C6CB0D8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5F9FCA6-8731-43B5-AEC8-BAA252EE9A78}" type="presOf" srcId="{D1B46980-6531-4606-95E6-44980827E919}" destId="{2BE915AB-18AA-4053-B92C-3BFC9ED204BB}" srcOrd="1" destOrd="0" presId="urn:microsoft.com/office/officeart/2005/8/layout/target3"/>
    <dgm:cxn modelId="{E695FE08-BB9C-4D46-B3D1-DEAD3617326F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E07F23E-8A14-4BD2-834A-3A1876E7183B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0523A5E-973A-4560-BDA6-0BA41FE8042B}" type="presOf" srcId="{D1D4F407-5343-4D3F-B5B9-D407B03CAEB4}" destId="{AED2198E-93D5-4001-81B4-73124B309672}" srcOrd="1" destOrd="0" presId="urn:microsoft.com/office/officeart/2005/8/layout/target3"/>
    <dgm:cxn modelId="{6AA10B59-349D-497D-8FC8-FD99169A15FE}" type="presOf" srcId="{D8197B8C-B260-4A16-BDF4-0947B075E274}" destId="{5A5FFA88-C948-4069-8E93-59FA12366E83}" srcOrd="1" destOrd="0" presId="urn:microsoft.com/office/officeart/2005/8/layout/target3"/>
    <dgm:cxn modelId="{A6BE517A-951A-4ABB-AA31-126565661725}" type="presOf" srcId="{4C35D32F-0EAB-4CD7-82EE-45574DC2A586}" destId="{8BEBB6EC-1DAA-4CAC-8A25-BC0FCBD5DBD5}" srcOrd="0" destOrd="0" presId="urn:microsoft.com/office/officeart/2005/8/layout/target3"/>
    <dgm:cxn modelId="{470D8154-434D-49B9-A2A2-7B115D578509}" type="presOf" srcId="{D1D4F407-5343-4D3F-B5B9-D407B03CAEB4}" destId="{D005CE8C-CC26-4C3E-AC11-E15060ECD759}" srcOrd="0" destOrd="0" presId="urn:microsoft.com/office/officeart/2005/8/layout/target3"/>
    <dgm:cxn modelId="{2B723B99-7E8A-4F31-A322-ABF45A5F9C71}" type="presOf" srcId="{757F3AB3-0718-4624-B441-E567A8F0AB56}" destId="{333A1088-737F-45CB-B68E-254E46348037}" srcOrd="0" destOrd="0" presId="urn:microsoft.com/office/officeart/2005/8/layout/target3"/>
    <dgm:cxn modelId="{B272253B-EDC7-4EE7-9D7E-56CCCCAD98B9}" type="presParOf" srcId="{333A1088-737F-45CB-B68E-254E46348037}" destId="{F5ABB229-8D3B-4694-996A-96F23CF14429}" srcOrd="0" destOrd="0" presId="urn:microsoft.com/office/officeart/2005/8/layout/target3"/>
    <dgm:cxn modelId="{F3134DA0-62D1-4C35-9D13-2780AA53B645}" type="presParOf" srcId="{333A1088-737F-45CB-B68E-254E46348037}" destId="{F41139FD-01EE-4571-8B17-4FB00FC51163}" srcOrd="1" destOrd="0" presId="urn:microsoft.com/office/officeart/2005/8/layout/target3"/>
    <dgm:cxn modelId="{90405CFC-8F34-4B61-BE41-6A38A2A98885}" type="presParOf" srcId="{333A1088-737F-45CB-B68E-254E46348037}" destId="{D005CE8C-CC26-4C3E-AC11-E15060ECD759}" srcOrd="2" destOrd="0" presId="urn:microsoft.com/office/officeart/2005/8/layout/target3"/>
    <dgm:cxn modelId="{A69EC5EC-8189-4EA1-86D6-55D49EFAF493}" type="presParOf" srcId="{333A1088-737F-45CB-B68E-254E46348037}" destId="{2C702D82-9B77-49B7-9568-BB8EB47C3372}" srcOrd="3" destOrd="0" presId="urn:microsoft.com/office/officeart/2005/8/layout/target3"/>
    <dgm:cxn modelId="{B90908E8-95F0-42E2-9D2B-7598D95F0BD0}" type="presParOf" srcId="{333A1088-737F-45CB-B68E-254E46348037}" destId="{A52A0455-90FF-4808-ABD0-F02540D31D5A}" srcOrd="4" destOrd="0" presId="urn:microsoft.com/office/officeart/2005/8/layout/target3"/>
    <dgm:cxn modelId="{4ADC0624-0FEE-4BCE-8F60-94BF7BA99C98}" type="presParOf" srcId="{333A1088-737F-45CB-B68E-254E46348037}" destId="{6140AFEC-043D-4C43-A2F9-D0F5331DF3A3}" srcOrd="5" destOrd="0" presId="urn:microsoft.com/office/officeart/2005/8/layout/target3"/>
    <dgm:cxn modelId="{EC7F9A10-7D94-45A6-84FD-E00ABA83BCE4}" type="presParOf" srcId="{333A1088-737F-45CB-B68E-254E46348037}" destId="{9358AC05-5D7D-4327-9F80-1AD486AEA664}" srcOrd="6" destOrd="0" presId="urn:microsoft.com/office/officeart/2005/8/layout/target3"/>
    <dgm:cxn modelId="{ACD2C1C6-E4FD-4C00-94E1-A1AF9C3512A2}" type="presParOf" srcId="{333A1088-737F-45CB-B68E-254E46348037}" destId="{313FC574-E1CD-4FB4-B054-0B805CE0447D}" srcOrd="7" destOrd="0" presId="urn:microsoft.com/office/officeart/2005/8/layout/target3"/>
    <dgm:cxn modelId="{2B75786A-B294-4F61-8D98-038B0B40E0B5}" type="presParOf" srcId="{333A1088-737F-45CB-B68E-254E46348037}" destId="{619D679B-A015-4ECF-8348-D1034C574F40}" srcOrd="8" destOrd="0" presId="urn:microsoft.com/office/officeart/2005/8/layout/target3"/>
    <dgm:cxn modelId="{5800D609-17F7-4EAF-85CC-A404280F72CF}" type="presParOf" srcId="{333A1088-737F-45CB-B68E-254E46348037}" destId="{322283A8-4A27-4CDA-BAE3-F381106A9174}" srcOrd="9" destOrd="0" presId="urn:microsoft.com/office/officeart/2005/8/layout/target3"/>
    <dgm:cxn modelId="{A22DC7EA-94A8-4B77-8CBF-807146E2A231}" type="presParOf" srcId="{333A1088-737F-45CB-B68E-254E46348037}" destId="{FFC9F71D-1B4F-4AD9-A4A6-86ADEFC8AF5C}" srcOrd="10" destOrd="0" presId="urn:microsoft.com/office/officeart/2005/8/layout/target3"/>
    <dgm:cxn modelId="{E85D3455-6BEE-492C-B1E1-4F08823B1F1B}" type="presParOf" srcId="{333A1088-737F-45CB-B68E-254E46348037}" destId="{25B08C86-7E15-44DC-BE7F-FFB55DD49D12}" srcOrd="11" destOrd="0" presId="urn:microsoft.com/office/officeart/2005/8/layout/target3"/>
    <dgm:cxn modelId="{4291DC2A-2E1B-45FA-9EF9-3F9F2A6A3F9F}" type="presParOf" srcId="{333A1088-737F-45CB-B68E-254E46348037}" destId="{76644BE8-9D7C-4C09-B250-3D10AF48CBB7}" srcOrd="12" destOrd="0" presId="urn:microsoft.com/office/officeart/2005/8/layout/target3"/>
    <dgm:cxn modelId="{CC669713-C53A-4312-BA7F-5A2FDFA91100}" type="presParOf" srcId="{333A1088-737F-45CB-B68E-254E46348037}" destId="{EE85B701-7295-41C0-BA7A-34D3756A2AE6}" srcOrd="13" destOrd="0" presId="urn:microsoft.com/office/officeart/2005/8/layout/target3"/>
    <dgm:cxn modelId="{8EB26BDE-F47C-426E-B910-17E95E16AA8C}" type="presParOf" srcId="{333A1088-737F-45CB-B68E-254E46348037}" destId="{8BEBB6EC-1DAA-4CAC-8A25-BC0FCBD5DBD5}" srcOrd="14" destOrd="0" presId="urn:microsoft.com/office/officeart/2005/8/layout/target3"/>
    <dgm:cxn modelId="{7E131FAE-2542-4FD4-8344-8F0B447553DA}" type="presParOf" srcId="{333A1088-737F-45CB-B68E-254E46348037}" destId="{AED2198E-93D5-4001-81B4-73124B309672}" srcOrd="15" destOrd="0" presId="urn:microsoft.com/office/officeart/2005/8/layout/target3"/>
    <dgm:cxn modelId="{30184A91-BD57-4C39-B219-87EF9FFE5528}" type="presParOf" srcId="{333A1088-737F-45CB-B68E-254E46348037}" destId="{2BE915AB-18AA-4053-B92C-3BFC9ED204BB}" srcOrd="16" destOrd="0" presId="urn:microsoft.com/office/officeart/2005/8/layout/target3"/>
    <dgm:cxn modelId="{9502870D-EB3C-4137-83E3-1A98B06F60D2}" type="presParOf" srcId="{333A1088-737F-45CB-B68E-254E46348037}" destId="{6BB5E863-4638-4E1D-BFDE-399D028AC4ED}" srcOrd="17" destOrd="0" presId="urn:microsoft.com/office/officeart/2005/8/layout/target3"/>
    <dgm:cxn modelId="{BAD436C2-69E1-46C2-BA1D-B31615E84E49}" type="presParOf" srcId="{333A1088-737F-45CB-B68E-254E46348037}" destId="{5A5FFA88-C948-4069-8E93-59FA12366E83}" srcOrd="18" destOrd="0" presId="urn:microsoft.com/office/officeart/2005/8/layout/target3"/>
    <dgm:cxn modelId="{0A80033F-F908-429D-8417-D4BBD706E74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VY_32_INOVACE_13_SOUHLÁSKY_SOUHLÁSKY UPROSTŘED A NA KONCI SLOV I.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Souhlásky uprostřed a na konci slov I.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ZŠ.</a:t>
            </a:r>
          </a:p>
          <a:p>
            <a:r>
              <a:rPr lang="cs-CZ" dirty="0" smtClean="0"/>
              <a:t>Slouží pro výklad nové látky.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pPr lvl="0"/>
            <a:r>
              <a:rPr lang="cs-CZ" sz="3200" dirty="0" smtClean="0"/>
              <a:t>SOUHLÁSKY UPROSTŘED A NA KONCI SLOV I.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800" dirty="0" smtClean="0">
                <a:solidFill>
                  <a:schemeClr val="accent2">
                    <a:lumMod val="75000"/>
                  </a:schemeClr>
                </a:solidFill>
              </a:rPr>
              <a:t>SOUHLÁSKY, KTERÉ JINAK PÍŠEME A JINAK SLYŠÍME A VYSLOVUJEME</a:t>
            </a:r>
            <a:endParaRPr lang="cs-CZ" sz="48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536" y="1340766"/>
          <a:ext cx="8291264" cy="511063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04864"/>
                <a:gridCol w="2743200"/>
                <a:gridCol w="2743200"/>
              </a:tblGrid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VYSLOVÍME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PÍŠEME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/>
                        <a:t>ZDŮVODNÍME</a:t>
                      </a:r>
                      <a:endParaRPr lang="cs-CZ" sz="280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en-US" sz="3600" dirty="0" smtClean="0"/>
                        <a:t>p</a:t>
                      </a:r>
                      <a:r>
                        <a:rPr lang="cs-CZ" sz="3600" dirty="0" smtClean="0"/>
                        <a:t>  </a:t>
                      </a:r>
                      <a:r>
                        <a:rPr lang="en-US" sz="3600" dirty="0" smtClean="0"/>
                        <a:t> [dup]</a:t>
                      </a:r>
                      <a:r>
                        <a:rPr lang="en-US" sz="3600" baseline="0" dirty="0" smtClean="0"/>
                        <a:t> 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b</a:t>
                      </a:r>
                      <a:r>
                        <a:rPr lang="cs-CZ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3600" dirty="0" smtClean="0"/>
                        <a:t>   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cs-CZ" sz="3600" baseline="0" dirty="0" smtClean="0"/>
                        <a:t>dub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dva duby</a:t>
                      </a:r>
                      <a:endParaRPr lang="cs-CZ" sz="360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t</a:t>
                      </a:r>
                      <a:r>
                        <a:rPr lang="cs-CZ" sz="3600" baseline="0" dirty="0" smtClean="0"/>
                        <a:t>   </a:t>
                      </a:r>
                      <a:r>
                        <a:rPr lang="en-US" sz="3600" dirty="0" smtClean="0"/>
                        <a:t>[</a:t>
                      </a:r>
                      <a:r>
                        <a:rPr lang="cs-CZ" sz="3600" dirty="0" err="1" smtClean="0"/>
                        <a:t>hat</a:t>
                      </a:r>
                      <a:r>
                        <a:rPr lang="en-US" sz="3600" dirty="0" smtClean="0"/>
                        <a:t>]</a:t>
                      </a:r>
                      <a:r>
                        <a:rPr lang="en-US" sz="3600" baseline="0" dirty="0" smtClean="0"/>
                        <a:t> </a:t>
                      </a:r>
                      <a:r>
                        <a:rPr lang="cs-CZ" sz="3600" dirty="0" smtClean="0"/>
                        <a:t>   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d</a:t>
                      </a:r>
                      <a:r>
                        <a:rPr lang="cs-CZ" sz="3600" baseline="0" dirty="0" smtClean="0"/>
                        <a:t>      had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dva hadi</a:t>
                      </a:r>
                      <a:endParaRPr lang="cs-CZ" sz="360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600" baseline="0" dirty="0" smtClean="0"/>
                        <a:t>f   </a:t>
                      </a:r>
                      <a:r>
                        <a:rPr lang="en-US" sz="3600" dirty="0" smtClean="0"/>
                        <a:t>[</a:t>
                      </a:r>
                      <a:r>
                        <a:rPr lang="cs-CZ" sz="3600" dirty="0" err="1" smtClean="0"/>
                        <a:t>mrkef</a:t>
                      </a:r>
                      <a:r>
                        <a:rPr lang="en-US" sz="3600" dirty="0" smtClean="0"/>
                        <a:t>]</a:t>
                      </a:r>
                      <a:r>
                        <a:rPr lang="en-US" sz="3600" baseline="0" dirty="0" smtClean="0"/>
                        <a:t> 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v</a:t>
                      </a:r>
                      <a:r>
                        <a:rPr lang="cs-CZ" sz="3600" b="1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3600" baseline="0" dirty="0" smtClean="0"/>
                        <a:t>   mrkev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dvě mrkve</a:t>
                      </a:r>
                      <a:endParaRPr lang="cs-CZ" sz="360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s   </a:t>
                      </a:r>
                      <a:r>
                        <a:rPr lang="en-US" sz="3600" dirty="0" smtClean="0"/>
                        <a:t>[</a:t>
                      </a:r>
                      <a:r>
                        <a:rPr lang="cs-CZ" sz="3600" dirty="0" err="1" smtClean="0"/>
                        <a:t>obras</a:t>
                      </a:r>
                      <a:r>
                        <a:rPr lang="en-US" sz="3600" dirty="0" smtClean="0"/>
                        <a:t>]</a:t>
                      </a:r>
                      <a:r>
                        <a:rPr lang="en-US" sz="3600" baseline="0" dirty="0" smtClean="0"/>
                        <a:t> 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z </a:t>
                      </a:r>
                      <a:r>
                        <a:rPr lang="cs-CZ" sz="3600" smtClean="0"/>
                        <a:t>    </a:t>
                      </a:r>
                      <a:r>
                        <a:rPr lang="cs-CZ" sz="3600" dirty="0" smtClean="0"/>
                        <a:t>obraz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dva obrazy</a:t>
                      </a:r>
                      <a:endParaRPr lang="cs-CZ" sz="360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ch   </a:t>
                      </a:r>
                      <a:r>
                        <a:rPr lang="en-US" sz="3600" dirty="0" smtClean="0"/>
                        <a:t>[</a:t>
                      </a:r>
                      <a:r>
                        <a:rPr lang="cs-CZ" sz="3600" dirty="0" err="1" smtClean="0"/>
                        <a:t>svach</a:t>
                      </a:r>
                      <a:r>
                        <a:rPr lang="en-US" sz="3600" dirty="0" smtClean="0"/>
                        <a:t>]</a:t>
                      </a:r>
                      <a:r>
                        <a:rPr lang="en-US" sz="3600" baseline="0" dirty="0" smtClean="0"/>
                        <a:t> 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h</a:t>
                      </a:r>
                      <a:r>
                        <a:rPr lang="cs-CZ" sz="3600" b="1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3600" baseline="0" dirty="0" smtClean="0"/>
                        <a:t>   svah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dva svahy</a:t>
                      </a:r>
                      <a:endParaRPr lang="cs-CZ" sz="360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ť   </a:t>
                      </a:r>
                      <a:r>
                        <a:rPr lang="en-US" sz="3600" dirty="0" smtClean="0"/>
                        <a:t>[</a:t>
                      </a:r>
                      <a:r>
                        <a:rPr lang="cs-CZ" sz="3600" dirty="0" err="1" smtClean="0"/>
                        <a:t>loť</a:t>
                      </a:r>
                      <a:r>
                        <a:rPr lang="en-US" sz="3600" dirty="0" smtClean="0"/>
                        <a:t>]</a:t>
                      </a:r>
                      <a:r>
                        <a:rPr lang="en-US" sz="3600" baseline="0" dirty="0" smtClean="0"/>
                        <a:t> 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ď</a:t>
                      </a:r>
                      <a:r>
                        <a:rPr lang="cs-CZ" sz="3600" b="1" baseline="0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sz="3600" baseline="0" dirty="0" smtClean="0"/>
                        <a:t>     loď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dvě lodě</a:t>
                      </a:r>
                      <a:endParaRPr lang="cs-CZ" sz="3600" dirty="0"/>
                    </a:p>
                  </a:txBody>
                  <a:tcPr/>
                </a:tc>
              </a:tr>
              <a:tr h="630070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š   </a:t>
                      </a:r>
                      <a:r>
                        <a:rPr lang="en-US" sz="3600" dirty="0" smtClean="0"/>
                        <a:t>[</a:t>
                      </a:r>
                      <a:r>
                        <a:rPr lang="cs-CZ" sz="3600" dirty="0" err="1" smtClean="0"/>
                        <a:t>nůš</a:t>
                      </a:r>
                      <a:r>
                        <a:rPr lang="en-US" sz="3600" dirty="0" smtClean="0"/>
                        <a:t>]</a:t>
                      </a:r>
                      <a:r>
                        <a:rPr lang="en-US" sz="3600" baseline="0" dirty="0" smtClean="0"/>
                        <a:t> 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accent2">
                              <a:lumMod val="75000"/>
                            </a:schemeClr>
                          </a:solidFill>
                        </a:rPr>
                        <a:t>ž</a:t>
                      </a:r>
                      <a:r>
                        <a:rPr lang="cs-CZ" sz="3600" dirty="0" smtClean="0"/>
                        <a:t>      nůž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dva nože</a:t>
                      </a:r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PAMATUJ !!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/>
          <a:lstStyle/>
          <a:p>
            <a:pPr>
              <a:buNone/>
            </a:pPr>
            <a:r>
              <a:rPr lang="cs-CZ" dirty="0" err="1" smtClean="0"/>
              <a:t>Zdůvodění</a:t>
            </a:r>
            <a:r>
              <a:rPr lang="cs-CZ" dirty="0" smtClean="0"/>
              <a:t>:</a:t>
            </a:r>
          </a:p>
          <a:p>
            <a:pPr algn="ctr">
              <a:buNone/>
            </a:pPr>
            <a:r>
              <a:rPr lang="cs-CZ" sz="4000" dirty="0" smtClean="0"/>
              <a:t>sla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d</a:t>
            </a:r>
            <a:r>
              <a:rPr lang="cs-CZ" sz="4000" dirty="0" smtClean="0"/>
              <a:t>ký - sla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ď</a:t>
            </a:r>
            <a:r>
              <a:rPr lang="cs-CZ" sz="4000" dirty="0" smtClean="0"/>
              <a:t>oučký	</a:t>
            </a:r>
          </a:p>
          <a:p>
            <a:pPr algn="ctr">
              <a:buNone/>
            </a:pPr>
            <a:r>
              <a:rPr lang="cs-CZ" sz="4000" dirty="0" smtClean="0"/>
              <a:t>he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b</a:t>
            </a:r>
            <a:r>
              <a:rPr lang="cs-CZ" sz="4000" dirty="0" smtClean="0"/>
              <a:t>ký – he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b</a:t>
            </a:r>
            <a:r>
              <a:rPr lang="cs-CZ" sz="4000" dirty="0" smtClean="0"/>
              <a:t>oučký</a:t>
            </a:r>
          </a:p>
          <a:p>
            <a:pPr algn="ctr">
              <a:buNone/>
            </a:pPr>
            <a:r>
              <a:rPr lang="cs-CZ" sz="4000" dirty="0" smtClean="0"/>
              <a:t>he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z</a:t>
            </a:r>
            <a:r>
              <a:rPr lang="cs-CZ" sz="4000" dirty="0" smtClean="0"/>
              <a:t>ký-he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z</a:t>
            </a:r>
            <a:r>
              <a:rPr lang="cs-CZ" sz="4000" dirty="0" smtClean="0"/>
              <a:t>oučký</a:t>
            </a:r>
          </a:p>
          <a:p>
            <a:pPr algn="ctr">
              <a:buNone/>
            </a:pPr>
            <a:r>
              <a:rPr lang="cs-CZ" sz="4000" dirty="0" smtClean="0"/>
              <a:t>kře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h</a:t>
            </a:r>
            <a:r>
              <a:rPr lang="cs-CZ" sz="4000" dirty="0" smtClean="0"/>
              <a:t>ký – kře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h</a:t>
            </a:r>
            <a:r>
              <a:rPr lang="cs-CZ" sz="4000" dirty="0" smtClean="0"/>
              <a:t>oučký</a:t>
            </a:r>
          </a:p>
          <a:p>
            <a:pPr algn="ctr">
              <a:buNone/>
            </a:pPr>
            <a:r>
              <a:rPr lang="cs-CZ" sz="4000" dirty="0" smtClean="0"/>
              <a:t>tě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ž</a:t>
            </a:r>
            <a:r>
              <a:rPr lang="cs-CZ" sz="4000" dirty="0" smtClean="0"/>
              <a:t>ký – tí</a:t>
            </a: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ž</a:t>
            </a:r>
            <a:r>
              <a:rPr lang="cs-CZ" sz="4000" dirty="0" smtClean="0"/>
              <a:t>e</a:t>
            </a:r>
          </a:p>
          <a:p>
            <a:pPr algn="ctr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1026" name="Picture 2" descr="C:\Users\Marcela\AppData\Local\Microsoft\Windows\Temporary Internet Files\Content.IE5\L9NQ16BA\MC90043252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35688" y="2276872"/>
            <a:ext cx="2808312" cy="35283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mtClean="0"/>
              <a:t>http://microsoft.com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43</TotalTime>
  <Words>133</Words>
  <Application>Microsoft Office PowerPoint</Application>
  <PresentationFormat>Předvádění na obrazovce (4:3)</PresentationFormat>
  <Paragraphs>47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SOUHLÁSKY UPROSTŘED A NA KONCI SLOV I.</vt:lpstr>
      <vt:lpstr>Snímek 4</vt:lpstr>
      <vt:lpstr>PAMATUJ !!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Marcela</cp:lastModifiedBy>
  <cp:revision>18</cp:revision>
  <dcterms:created xsi:type="dcterms:W3CDTF">2012-01-08T14:26:04Z</dcterms:created>
  <dcterms:modified xsi:type="dcterms:W3CDTF">2012-04-04T15:46:27Z</dcterms:modified>
</cp:coreProperties>
</file>