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1" r:id="rId3"/>
    <p:sldId id="258" r:id="rId4"/>
    <p:sldId id="260" r:id="rId5"/>
    <p:sldId id="259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baseline="0" dirty="0" smtClean="0"/>
            <a:t>VY_32_INOVACE_14_SOUHLÁSKY_SOUHLÁSKY UPROSTŘED A NA KONCI SLOV II.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Marcela </a:t>
          </a:r>
          <a:r>
            <a:rPr lang="cs-CZ" sz="2000" dirty="0" err="1" smtClean="0"/>
            <a:t>Veisová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Souhlásky uprostřed a na konci slov II.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7FD2078-11BA-4A66-BFFB-D40F46F4959D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EB0555D-6294-472A-9B1C-A9AD47C2DC6F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B712BBDB-DCAC-4873-8176-6E23E63F6B38}" type="presOf" srcId="{4C35D32F-0EAB-4CD7-82EE-45574DC2A586}" destId="{890E4F0B-2866-4A3F-A3C7-2A14B1797930}" srcOrd="1" destOrd="0" presId="urn:microsoft.com/office/officeart/2005/8/layout/target3"/>
    <dgm:cxn modelId="{5F88D28A-A596-475E-86DC-DAD5123E7CDB}" type="presOf" srcId="{757F3AB3-0718-4624-B441-E567A8F0AB56}" destId="{333A1088-737F-45CB-B68E-254E46348037}" srcOrd="0" destOrd="0" presId="urn:microsoft.com/office/officeart/2005/8/layout/target3"/>
    <dgm:cxn modelId="{BD333E2D-D0B8-42E0-8B5C-025EAC321AC3}" type="presOf" srcId="{4C35D32F-0EAB-4CD7-82EE-45574DC2A586}" destId="{8BEBB6EC-1DAA-4CAC-8A25-BC0FCBD5DBD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52084F2-D7B2-4FEA-9EB4-A55D167EF3E7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701744-8DDA-482C-9143-CDD0E29BFF2D}" type="presOf" srcId="{D1B46980-6531-4606-95E6-44980827E919}" destId="{6140AFEC-043D-4C43-A2F9-D0F5331DF3A3}" srcOrd="0" destOrd="0" presId="urn:microsoft.com/office/officeart/2005/8/layout/target3"/>
    <dgm:cxn modelId="{E86F127E-B531-4533-88DC-250A15EE77DA}" type="presOf" srcId="{D8197B8C-B260-4A16-BDF4-0947B075E274}" destId="{5A5FFA88-C948-4069-8E93-59FA12366E83}" srcOrd="1" destOrd="0" presId="urn:microsoft.com/office/officeart/2005/8/layout/target3"/>
    <dgm:cxn modelId="{F950575D-F78E-49B1-A632-D2762C6884AA}" type="presOf" srcId="{D1D4F407-5343-4D3F-B5B9-D407B03CAEB4}" destId="{AED2198E-93D5-4001-81B4-73124B309672}" srcOrd="1" destOrd="0" presId="urn:microsoft.com/office/officeart/2005/8/layout/target3"/>
    <dgm:cxn modelId="{41122F54-8A61-41A8-8A3A-2A127171160C}" type="presOf" srcId="{D1B46980-6531-4606-95E6-44980827E919}" destId="{2BE915AB-18AA-4053-B92C-3BFC9ED204BB}" srcOrd="1" destOrd="0" presId="urn:microsoft.com/office/officeart/2005/8/layout/target3"/>
    <dgm:cxn modelId="{AE3C962A-11E6-4B6E-BD19-C3786DCF87B5}" type="presOf" srcId="{D1D4F407-5343-4D3F-B5B9-D407B03CAEB4}" destId="{D005CE8C-CC26-4C3E-AC11-E15060ECD759}" srcOrd="0" destOrd="0" presId="urn:microsoft.com/office/officeart/2005/8/layout/target3"/>
    <dgm:cxn modelId="{7AEDE393-2CE9-4ABF-9DB7-343BF83CA6E2}" type="presParOf" srcId="{333A1088-737F-45CB-B68E-254E46348037}" destId="{F5ABB229-8D3B-4694-996A-96F23CF14429}" srcOrd="0" destOrd="0" presId="urn:microsoft.com/office/officeart/2005/8/layout/target3"/>
    <dgm:cxn modelId="{7965666E-F054-4E54-8CFB-D5DAA6514677}" type="presParOf" srcId="{333A1088-737F-45CB-B68E-254E46348037}" destId="{F41139FD-01EE-4571-8B17-4FB00FC51163}" srcOrd="1" destOrd="0" presId="urn:microsoft.com/office/officeart/2005/8/layout/target3"/>
    <dgm:cxn modelId="{D2F17460-1498-4EA2-9619-85CE4F185612}" type="presParOf" srcId="{333A1088-737F-45CB-B68E-254E46348037}" destId="{D005CE8C-CC26-4C3E-AC11-E15060ECD759}" srcOrd="2" destOrd="0" presId="urn:microsoft.com/office/officeart/2005/8/layout/target3"/>
    <dgm:cxn modelId="{DD8E6DF6-D362-4840-B102-AED8D16B499C}" type="presParOf" srcId="{333A1088-737F-45CB-B68E-254E46348037}" destId="{2C702D82-9B77-49B7-9568-BB8EB47C3372}" srcOrd="3" destOrd="0" presId="urn:microsoft.com/office/officeart/2005/8/layout/target3"/>
    <dgm:cxn modelId="{01CE854B-EF4B-4B86-BEF1-B13A8475C0A4}" type="presParOf" srcId="{333A1088-737F-45CB-B68E-254E46348037}" destId="{A52A0455-90FF-4808-ABD0-F02540D31D5A}" srcOrd="4" destOrd="0" presId="urn:microsoft.com/office/officeart/2005/8/layout/target3"/>
    <dgm:cxn modelId="{659B4DAC-1577-4C13-8509-74FCAE69EDFA}" type="presParOf" srcId="{333A1088-737F-45CB-B68E-254E46348037}" destId="{6140AFEC-043D-4C43-A2F9-D0F5331DF3A3}" srcOrd="5" destOrd="0" presId="urn:microsoft.com/office/officeart/2005/8/layout/target3"/>
    <dgm:cxn modelId="{2CB4F26C-DFCA-41CE-84DA-126A2A9AA8ED}" type="presParOf" srcId="{333A1088-737F-45CB-B68E-254E46348037}" destId="{9358AC05-5D7D-4327-9F80-1AD486AEA664}" srcOrd="6" destOrd="0" presId="urn:microsoft.com/office/officeart/2005/8/layout/target3"/>
    <dgm:cxn modelId="{4354AEB5-A88E-495F-AC2D-ED7EC6DBF1CF}" type="presParOf" srcId="{333A1088-737F-45CB-B68E-254E46348037}" destId="{313FC574-E1CD-4FB4-B054-0B805CE0447D}" srcOrd="7" destOrd="0" presId="urn:microsoft.com/office/officeart/2005/8/layout/target3"/>
    <dgm:cxn modelId="{ABF59CCA-4676-4AC7-B9A5-AC20B6EBAFAF}" type="presParOf" srcId="{333A1088-737F-45CB-B68E-254E46348037}" destId="{619D679B-A015-4ECF-8348-D1034C574F40}" srcOrd="8" destOrd="0" presId="urn:microsoft.com/office/officeart/2005/8/layout/target3"/>
    <dgm:cxn modelId="{9536374E-F9E0-4059-91B6-EA562EE3DBDF}" type="presParOf" srcId="{333A1088-737F-45CB-B68E-254E46348037}" destId="{322283A8-4A27-4CDA-BAE3-F381106A9174}" srcOrd="9" destOrd="0" presId="urn:microsoft.com/office/officeart/2005/8/layout/target3"/>
    <dgm:cxn modelId="{F059709B-BD1C-443C-8DF0-46F9313CADD4}" type="presParOf" srcId="{333A1088-737F-45CB-B68E-254E46348037}" destId="{FFC9F71D-1B4F-4AD9-A4A6-86ADEFC8AF5C}" srcOrd="10" destOrd="0" presId="urn:microsoft.com/office/officeart/2005/8/layout/target3"/>
    <dgm:cxn modelId="{40696874-30DC-453A-B02A-D2EE0783C8F2}" type="presParOf" srcId="{333A1088-737F-45CB-B68E-254E46348037}" destId="{25B08C86-7E15-44DC-BE7F-FFB55DD49D12}" srcOrd="11" destOrd="0" presId="urn:microsoft.com/office/officeart/2005/8/layout/target3"/>
    <dgm:cxn modelId="{6244A45D-77CA-40A4-A1A8-D80996846FB5}" type="presParOf" srcId="{333A1088-737F-45CB-B68E-254E46348037}" destId="{76644BE8-9D7C-4C09-B250-3D10AF48CBB7}" srcOrd="12" destOrd="0" presId="urn:microsoft.com/office/officeart/2005/8/layout/target3"/>
    <dgm:cxn modelId="{A1FF46BD-E6F3-47EF-9286-CC288A41671B}" type="presParOf" srcId="{333A1088-737F-45CB-B68E-254E46348037}" destId="{EE85B701-7295-41C0-BA7A-34D3756A2AE6}" srcOrd="13" destOrd="0" presId="urn:microsoft.com/office/officeart/2005/8/layout/target3"/>
    <dgm:cxn modelId="{DCACDF0B-6E86-49F7-8B00-DAA244A921C8}" type="presParOf" srcId="{333A1088-737F-45CB-B68E-254E46348037}" destId="{8BEBB6EC-1DAA-4CAC-8A25-BC0FCBD5DBD5}" srcOrd="14" destOrd="0" presId="urn:microsoft.com/office/officeart/2005/8/layout/target3"/>
    <dgm:cxn modelId="{8343E6A5-FF3E-43E8-869F-98B66927707F}" type="presParOf" srcId="{333A1088-737F-45CB-B68E-254E46348037}" destId="{AED2198E-93D5-4001-81B4-73124B309672}" srcOrd="15" destOrd="0" presId="urn:microsoft.com/office/officeart/2005/8/layout/target3"/>
    <dgm:cxn modelId="{2925AA59-8305-4EB9-BC31-F51A8C3D3A6F}" type="presParOf" srcId="{333A1088-737F-45CB-B68E-254E46348037}" destId="{2BE915AB-18AA-4053-B92C-3BFC9ED204BB}" srcOrd="16" destOrd="0" presId="urn:microsoft.com/office/officeart/2005/8/layout/target3"/>
    <dgm:cxn modelId="{DA1A332B-2557-4BE7-893B-DA976AC9DCD5}" type="presParOf" srcId="{333A1088-737F-45CB-B68E-254E46348037}" destId="{6BB5E863-4638-4E1D-BFDE-399D028AC4ED}" srcOrd="17" destOrd="0" presId="urn:microsoft.com/office/officeart/2005/8/layout/target3"/>
    <dgm:cxn modelId="{4DBE40D1-DE17-49C9-A1D4-D4FABCCAC602}" type="presParOf" srcId="{333A1088-737F-45CB-B68E-254E46348037}" destId="{5A5FFA88-C948-4069-8E93-59FA12366E83}" srcOrd="18" destOrd="0" presId="urn:microsoft.com/office/officeart/2005/8/layout/target3"/>
    <dgm:cxn modelId="{76F886FE-795F-401F-9AA7-FFC53BB54BEA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Marcela </a:t>
          </a:r>
          <a:r>
            <a:rPr lang="cs-CZ" sz="2000" kern="1200" dirty="0" err="1" smtClean="0"/>
            <a:t>Veisová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/>
            <a:t>VY_32_INOVACE_14_SOUHLÁSKY_SOUHLÁSKY UPROSTŘED A NA KONCI SLOV II.</a:t>
          </a:r>
          <a:endParaRPr lang="cs-CZ" sz="16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Souhlásky uprostřed a na konci slov II.</a:t>
          </a:r>
          <a:endParaRPr lang="cs-CZ" sz="20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wmf"/><Relationship Id="rId4" Type="http://schemas.openxmlformats.org/officeDocument/2006/relationships/image" Target="../media/image7.gi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2195736" y="988718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xmlns:lc="http://schemas.openxmlformats.org/drawingml/2006/lockedCanvas" val="0"/>
              </a:ext>
            </a:extLst>
          </a:blip>
          <a:stretch>
            <a:fillRect/>
          </a:stretch>
        </p:blipFill>
        <p:spPr>
          <a:xfrm>
            <a:off x="1835696" y="4823818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xmlns:lc="http://schemas.openxmlformats.org/drawingml/2006/lockedCanvas" val="0"/>
              </a:ext>
            </a:extLst>
          </a:blip>
          <a:stretch>
            <a:fillRect/>
          </a:stretch>
        </p:blipFill>
        <p:spPr>
          <a:xfrm>
            <a:off x="323528" y="998860"/>
            <a:ext cx="1865079" cy="2592288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ANOTACE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Prezentace je určena žákům 2. ročníku ZŠ.</a:t>
            </a:r>
          </a:p>
          <a:p>
            <a:r>
              <a:rPr lang="cs-CZ" dirty="0" smtClean="0"/>
              <a:t>Slouží k upevnění probírané látky.</a:t>
            </a:r>
          </a:p>
          <a:p>
            <a:r>
              <a:rPr lang="cs-CZ" dirty="0" smtClean="0"/>
              <a:t>Vybrané snímky je možné vytisknout </a:t>
            </a:r>
            <a:r>
              <a:rPr lang="cs-CZ" smtClean="0"/>
              <a:t>jako pracovní listy.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80696"/>
          </a:xfrm>
        </p:spPr>
        <p:txBody>
          <a:bodyPr>
            <a:normAutofit/>
          </a:bodyPr>
          <a:lstStyle/>
          <a:p>
            <a:pPr lvl="0"/>
            <a:r>
              <a:rPr lang="cs-CZ" sz="3200" dirty="0" smtClean="0"/>
              <a:t>SOUHLÁSKY UPROSTŘED A NA KONCI SLOV II.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623792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Zdůvodněte psaní slov a vymýšlejte různé tvary: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sz="4000" dirty="0" smtClean="0"/>
              <a:t>holub, hrad, lev, svah, loď, muž, provaz, chléb, mrkev, práh, dráp</a:t>
            </a:r>
          </a:p>
        </p:txBody>
      </p:sp>
      <p:pic>
        <p:nvPicPr>
          <p:cNvPr id="1026" name="Picture 2" descr="C:\Users\Marcela\AppData\Local\Microsoft\Windows\Temporary Internet Files\Content.IE5\2EOZRNWK\MC90043440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888" y="4149080"/>
            <a:ext cx="1809750" cy="18700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127848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Doplň slova: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Sladký jako  _ _</a:t>
            </a:r>
            <a:r>
              <a:rPr lang="cs-CZ" dirty="0" err="1" smtClean="0"/>
              <a:t>d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		Na kopci stojí   _ _ _</a:t>
            </a:r>
            <a:r>
              <a:rPr lang="cs-CZ" dirty="0" err="1" smtClean="0"/>
              <a:t>d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		Pavel je můj _ _ _ _ _ _</a:t>
            </a:r>
            <a:r>
              <a:rPr lang="cs-CZ" dirty="0" err="1" smtClean="0"/>
              <a:t>d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		Plazí se jako _ _</a:t>
            </a:r>
            <a:r>
              <a:rPr lang="cs-CZ" dirty="0" err="1" smtClean="0"/>
              <a:t>d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		Má studené ruce jako _ _</a:t>
            </a:r>
            <a:r>
              <a:rPr lang="cs-CZ" dirty="0" err="1" smtClean="0"/>
              <a:t>d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2050" name="Picture 2" descr="C:\Users\Marcela\AppData\Local\Microsoft\Windows\Temporary Internet Files\Content.IE5\O0MZE86X\MC90041334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1772816"/>
            <a:ext cx="1230580" cy="1126742"/>
          </a:xfrm>
          <a:prstGeom prst="rect">
            <a:avLst/>
          </a:prstGeom>
          <a:noFill/>
        </p:spPr>
      </p:pic>
      <p:pic>
        <p:nvPicPr>
          <p:cNvPr id="2051" name="Picture 3" descr="C:\Users\Marcela\AppData\Local\Microsoft\Windows\Temporary Internet Files\Content.IE5\AWGJD1MZ\MC90015615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20272" y="2276872"/>
            <a:ext cx="985951" cy="927257"/>
          </a:xfrm>
          <a:prstGeom prst="rect">
            <a:avLst/>
          </a:prstGeom>
          <a:noFill/>
        </p:spPr>
      </p:pic>
      <p:pic>
        <p:nvPicPr>
          <p:cNvPr id="2052" name="Picture 4" descr="C:\Users\Marcela\AppData\Local\Microsoft\Windows\Temporary Internet Files\Content.IE5\AWGJD1MZ\MM900283636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68144" y="3284984"/>
            <a:ext cx="770756" cy="1307533"/>
          </a:xfrm>
          <a:prstGeom prst="rect">
            <a:avLst/>
          </a:prstGeom>
          <a:noFill/>
        </p:spPr>
      </p:pic>
      <p:pic>
        <p:nvPicPr>
          <p:cNvPr id="2053" name="Picture 5" descr="C:\Users\Marcela\AppData\Local\Microsoft\Windows\Temporary Internet Files\Content.IE5\O0MZE86X\MC90032447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771800" y="4941168"/>
            <a:ext cx="1215234" cy="875472"/>
          </a:xfrm>
          <a:prstGeom prst="rect">
            <a:avLst/>
          </a:prstGeom>
          <a:noFill/>
        </p:spPr>
      </p:pic>
      <p:pic>
        <p:nvPicPr>
          <p:cNvPr id="2054" name="Picture 6" descr="C:\Users\Marcela\AppData\Local\Microsoft\Windows\Temporary Internet Files\Content.IE5\L9NQ16BA\MP900402886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004048" y="4653136"/>
            <a:ext cx="1883701" cy="141277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127848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Napiš slova opačného významu: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ošklivý - ______________________</a:t>
            </a:r>
          </a:p>
          <a:p>
            <a:pPr>
              <a:buNone/>
            </a:pPr>
            <a:r>
              <a:rPr lang="cs-CZ" dirty="0" smtClean="0"/>
              <a:t>	vysoký - ______________________</a:t>
            </a:r>
          </a:p>
          <a:p>
            <a:pPr>
              <a:buNone/>
            </a:pPr>
            <a:r>
              <a:rPr lang="cs-CZ" dirty="0" smtClean="0"/>
              <a:t>	široký - _______________________</a:t>
            </a:r>
          </a:p>
          <a:p>
            <a:pPr>
              <a:buNone/>
            </a:pPr>
            <a:r>
              <a:rPr lang="cs-CZ" dirty="0" smtClean="0"/>
              <a:t>	kyselý - _______________________</a:t>
            </a:r>
          </a:p>
          <a:p>
            <a:pPr>
              <a:buNone/>
            </a:pPr>
            <a:r>
              <a:rPr lang="cs-CZ" dirty="0" smtClean="0"/>
              <a:t>	hrubý - _______________________</a:t>
            </a:r>
          </a:p>
          <a:p>
            <a:pPr>
              <a:buNone/>
            </a:pPr>
            <a:r>
              <a:rPr lang="cs-CZ" dirty="0" smtClean="0"/>
              <a:t>	lehký - _______________________</a:t>
            </a:r>
          </a:p>
          <a:p>
            <a:pPr>
              <a:buNone/>
            </a:pPr>
            <a:r>
              <a:rPr lang="cs-CZ" dirty="0" smtClean="0"/>
              <a:t>	</a:t>
            </a:r>
            <a:endParaRPr lang="cs-CZ" dirty="0"/>
          </a:p>
        </p:txBody>
      </p:sp>
      <p:pic>
        <p:nvPicPr>
          <p:cNvPr id="3074" name="Picture 2" descr="C:\Users\Marcela\AppData\Local\Microsoft\Windows\Temporary Internet Files\Content.IE5\2EOZRNWK\MC90043800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176" y="2708920"/>
            <a:ext cx="1863725" cy="1270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ZDROJE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mtClean="0"/>
              <a:t>http://microsoft.com</a:t>
            </a:r>
            <a:endParaRPr lang="cs-CZ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36</TotalTime>
  <Words>82</Words>
  <Application>Microsoft Office PowerPoint</Application>
  <PresentationFormat>Předvádění na obrazovce (4:3)</PresentationFormat>
  <Paragraphs>33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Snímek 1</vt:lpstr>
      <vt:lpstr>ANOTACE</vt:lpstr>
      <vt:lpstr>SOUHLÁSKY UPROSTŘED A NA KONCI SLOV II.</vt:lpstr>
      <vt:lpstr>Snímek 4</vt:lpstr>
      <vt:lpstr>Snímek 5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Marcela</dc:creator>
  <cp:lastModifiedBy>Marcela</cp:lastModifiedBy>
  <cp:revision>11</cp:revision>
  <dcterms:created xsi:type="dcterms:W3CDTF">2012-01-08T14:27:53Z</dcterms:created>
  <dcterms:modified xsi:type="dcterms:W3CDTF">2012-04-04T15:46:52Z</dcterms:modified>
</cp:coreProperties>
</file>