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AD532-BB03-40C7-8F42-7E23680A5C6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094F-D10D-4749-BD04-D4247C969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428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AD532-BB03-40C7-8F42-7E23680A5C6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094F-D10D-4749-BD04-D4247C969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237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AD532-BB03-40C7-8F42-7E23680A5C6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094F-D10D-4749-BD04-D4247C969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574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AD532-BB03-40C7-8F42-7E23680A5C6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094F-D10D-4749-BD04-D4247C969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848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AD532-BB03-40C7-8F42-7E23680A5C6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094F-D10D-4749-BD04-D4247C969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940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AD532-BB03-40C7-8F42-7E23680A5C6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094F-D10D-4749-BD04-D4247C969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102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AD532-BB03-40C7-8F42-7E23680A5C6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094F-D10D-4749-BD04-D4247C969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271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AD532-BB03-40C7-8F42-7E23680A5C6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094F-D10D-4749-BD04-D4247C969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066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AD532-BB03-40C7-8F42-7E23680A5C6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094F-D10D-4749-BD04-D4247C969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203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AD532-BB03-40C7-8F42-7E23680A5C6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094F-D10D-4749-BD04-D4247C969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689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AD532-BB03-40C7-8F42-7E23680A5C6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094F-D10D-4749-BD04-D4247C969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419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4AD532-BB03-40C7-8F42-7E23680A5C6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DD094F-D10D-4749-BD04-D4247C969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525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senavody.cz/odkdy-je-vhodne-cisteni-zubu-v-rezii-deti" TargetMode="External"/><Relationship Id="rId2" Type="http://schemas.openxmlformats.org/officeDocument/2006/relationships/hyperlink" Target="http://www.trampolina.estranky.cz/clanky/diddli-omalovanky/diddli-omalovanky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738" y="373063"/>
            <a:ext cx="4200525" cy="611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1828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za 3"/>
          <p:cNvSpPr/>
          <p:nvPr/>
        </p:nvSpPr>
        <p:spPr>
          <a:xfrm rot="5714097">
            <a:off x="262127" y="-95626"/>
            <a:ext cx="4423091" cy="4821310"/>
          </a:xfrm>
          <a:prstGeom prst="teardrop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3" y="2110477"/>
            <a:ext cx="3857611" cy="4571983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2" name="Volný tvar 11"/>
          <p:cNvSpPr/>
          <p:nvPr/>
        </p:nvSpPr>
        <p:spPr>
          <a:xfrm>
            <a:off x="5703430" y="5915891"/>
            <a:ext cx="406425" cy="332876"/>
          </a:xfrm>
          <a:custGeom>
            <a:avLst/>
            <a:gdLst>
              <a:gd name="connsiteX0" fmla="*/ 267879 w 406425"/>
              <a:gd name="connsiteY0" fmla="*/ 0 h 332876"/>
              <a:gd name="connsiteX1" fmla="*/ 212461 w 406425"/>
              <a:gd name="connsiteY1" fmla="*/ 152400 h 332876"/>
              <a:gd name="connsiteX2" fmla="*/ 170897 w 406425"/>
              <a:gd name="connsiteY2" fmla="*/ 180109 h 332876"/>
              <a:gd name="connsiteX3" fmla="*/ 115479 w 406425"/>
              <a:gd name="connsiteY3" fmla="*/ 193964 h 332876"/>
              <a:gd name="connsiteX4" fmla="*/ 4643 w 406425"/>
              <a:gd name="connsiteY4" fmla="*/ 180109 h 332876"/>
              <a:gd name="connsiteX5" fmla="*/ 18497 w 406425"/>
              <a:gd name="connsiteY5" fmla="*/ 138545 h 332876"/>
              <a:gd name="connsiteX6" fmla="*/ 115479 w 406425"/>
              <a:gd name="connsiteY6" fmla="*/ 96982 h 332876"/>
              <a:gd name="connsiteX7" fmla="*/ 129334 w 406425"/>
              <a:gd name="connsiteY7" fmla="*/ 138545 h 332876"/>
              <a:gd name="connsiteX8" fmla="*/ 157043 w 406425"/>
              <a:gd name="connsiteY8" fmla="*/ 180109 h 332876"/>
              <a:gd name="connsiteX9" fmla="*/ 184752 w 406425"/>
              <a:gd name="connsiteY9" fmla="*/ 290945 h 332876"/>
              <a:gd name="connsiteX10" fmla="*/ 226315 w 406425"/>
              <a:gd name="connsiteY10" fmla="*/ 318654 h 332876"/>
              <a:gd name="connsiteX11" fmla="*/ 406425 w 406425"/>
              <a:gd name="connsiteY11" fmla="*/ 332509 h 332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06425" h="332876">
                <a:moveTo>
                  <a:pt x="267879" y="0"/>
                </a:moveTo>
                <a:cubicBezTo>
                  <a:pt x="257712" y="50836"/>
                  <a:pt x="251811" y="113050"/>
                  <a:pt x="212461" y="152400"/>
                </a:cubicBezTo>
                <a:cubicBezTo>
                  <a:pt x="200687" y="164174"/>
                  <a:pt x="186202" y="173550"/>
                  <a:pt x="170897" y="180109"/>
                </a:cubicBezTo>
                <a:cubicBezTo>
                  <a:pt x="153395" y="187610"/>
                  <a:pt x="133952" y="189346"/>
                  <a:pt x="115479" y="193964"/>
                </a:cubicBezTo>
                <a:cubicBezTo>
                  <a:pt x="78534" y="189346"/>
                  <a:pt x="36970" y="198582"/>
                  <a:pt x="4643" y="180109"/>
                </a:cubicBezTo>
                <a:cubicBezTo>
                  <a:pt x="-8037" y="172863"/>
                  <a:pt x="8170" y="148872"/>
                  <a:pt x="18497" y="138545"/>
                </a:cubicBezTo>
                <a:cubicBezTo>
                  <a:pt x="35618" y="121424"/>
                  <a:pt x="90638" y="105262"/>
                  <a:pt x="115479" y="96982"/>
                </a:cubicBezTo>
                <a:cubicBezTo>
                  <a:pt x="120097" y="110836"/>
                  <a:pt x="122803" y="125483"/>
                  <a:pt x="129334" y="138545"/>
                </a:cubicBezTo>
                <a:cubicBezTo>
                  <a:pt x="136781" y="153438"/>
                  <a:pt x="151196" y="164518"/>
                  <a:pt x="157043" y="180109"/>
                </a:cubicBezTo>
                <a:cubicBezTo>
                  <a:pt x="158871" y="184985"/>
                  <a:pt x="172684" y="275860"/>
                  <a:pt x="184752" y="290945"/>
                </a:cubicBezTo>
                <a:cubicBezTo>
                  <a:pt x="195154" y="303947"/>
                  <a:pt x="210366" y="313869"/>
                  <a:pt x="226315" y="318654"/>
                </a:cubicBezTo>
                <a:cubicBezTo>
                  <a:pt x="285560" y="336428"/>
                  <a:pt x="345938" y="332509"/>
                  <a:pt x="406425" y="332509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 rot="20220664">
            <a:off x="282344" y="1556479"/>
            <a:ext cx="4217650" cy="110799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Baskerville Old Face" pitchFamily="18" charset="0"/>
              </a:rPr>
              <a:t>SKLADBA</a:t>
            </a:r>
            <a:endParaRPr lang="cs-CZ" sz="6600" dirty="0">
              <a:latin typeface="Baskerville Old Face" pitchFamily="18" charset="0"/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3851564" y="4547235"/>
            <a:ext cx="2064327" cy="1188547"/>
          </a:xfrm>
          <a:custGeom>
            <a:avLst/>
            <a:gdLst>
              <a:gd name="connsiteX0" fmla="*/ 831272 w 2064327"/>
              <a:gd name="connsiteY0" fmla="*/ 163310 h 1188547"/>
              <a:gd name="connsiteX1" fmla="*/ 831272 w 2064327"/>
              <a:gd name="connsiteY1" fmla="*/ 454256 h 1188547"/>
              <a:gd name="connsiteX2" fmla="*/ 803563 w 2064327"/>
              <a:gd name="connsiteY2" fmla="*/ 509674 h 1188547"/>
              <a:gd name="connsiteX3" fmla="*/ 678872 w 2064327"/>
              <a:gd name="connsiteY3" fmla="*/ 745201 h 1188547"/>
              <a:gd name="connsiteX4" fmla="*/ 263236 w 2064327"/>
              <a:gd name="connsiteY4" fmla="*/ 1119274 h 1188547"/>
              <a:gd name="connsiteX5" fmla="*/ 124691 w 2064327"/>
              <a:gd name="connsiteY5" fmla="*/ 1188547 h 1188547"/>
              <a:gd name="connsiteX6" fmla="*/ 27709 w 2064327"/>
              <a:gd name="connsiteY6" fmla="*/ 1160838 h 1188547"/>
              <a:gd name="connsiteX7" fmla="*/ 13854 w 2064327"/>
              <a:gd name="connsiteY7" fmla="*/ 1105420 h 1188547"/>
              <a:gd name="connsiteX8" fmla="*/ 0 w 2064327"/>
              <a:gd name="connsiteY8" fmla="*/ 966874 h 1188547"/>
              <a:gd name="connsiteX9" fmla="*/ 27709 w 2064327"/>
              <a:gd name="connsiteY9" fmla="*/ 689783 h 1188547"/>
              <a:gd name="connsiteX10" fmla="*/ 96981 w 2064327"/>
              <a:gd name="connsiteY10" fmla="*/ 648220 h 1188547"/>
              <a:gd name="connsiteX11" fmla="*/ 277091 w 2064327"/>
              <a:gd name="connsiteY11" fmla="*/ 620510 h 1188547"/>
              <a:gd name="connsiteX12" fmla="*/ 554181 w 2064327"/>
              <a:gd name="connsiteY12" fmla="*/ 634365 h 1188547"/>
              <a:gd name="connsiteX13" fmla="*/ 623454 w 2064327"/>
              <a:gd name="connsiteY13" fmla="*/ 662074 h 1188547"/>
              <a:gd name="connsiteX14" fmla="*/ 678872 w 2064327"/>
              <a:gd name="connsiteY14" fmla="*/ 689783 h 1188547"/>
              <a:gd name="connsiteX15" fmla="*/ 775854 w 2064327"/>
              <a:gd name="connsiteY15" fmla="*/ 800620 h 1188547"/>
              <a:gd name="connsiteX16" fmla="*/ 817418 w 2064327"/>
              <a:gd name="connsiteY16" fmla="*/ 883747 h 1188547"/>
              <a:gd name="connsiteX17" fmla="*/ 886691 w 2064327"/>
              <a:gd name="connsiteY17" fmla="*/ 994583 h 1188547"/>
              <a:gd name="connsiteX18" fmla="*/ 928254 w 2064327"/>
              <a:gd name="connsiteY18" fmla="*/ 1022292 h 1188547"/>
              <a:gd name="connsiteX19" fmla="*/ 1094509 w 2064327"/>
              <a:gd name="connsiteY19" fmla="*/ 953020 h 1188547"/>
              <a:gd name="connsiteX20" fmla="*/ 1122218 w 2064327"/>
              <a:gd name="connsiteY20" fmla="*/ 897601 h 1188547"/>
              <a:gd name="connsiteX21" fmla="*/ 1219200 w 2064327"/>
              <a:gd name="connsiteY21" fmla="*/ 814474 h 1188547"/>
              <a:gd name="connsiteX22" fmla="*/ 1288472 w 2064327"/>
              <a:gd name="connsiteY22" fmla="*/ 731347 h 1188547"/>
              <a:gd name="connsiteX23" fmla="*/ 1454727 w 2064327"/>
              <a:gd name="connsiteY23" fmla="*/ 537383 h 1188547"/>
              <a:gd name="connsiteX24" fmla="*/ 1482436 w 2064327"/>
              <a:gd name="connsiteY24" fmla="*/ 495820 h 1188547"/>
              <a:gd name="connsiteX25" fmla="*/ 1524000 w 2064327"/>
              <a:gd name="connsiteY25" fmla="*/ 384983 h 1188547"/>
              <a:gd name="connsiteX26" fmla="*/ 1551709 w 2064327"/>
              <a:gd name="connsiteY26" fmla="*/ 315710 h 1188547"/>
              <a:gd name="connsiteX27" fmla="*/ 1593272 w 2064327"/>
              <a:gd name="connsiteY27" fmla="*/ 107892 h 1188547"/>
              <a:gd name="connsiteX28" fmla="*/ 1579418 w 2064327"/>
              <a:gd name="connsiteY28" fmla="*/ 24765 h 1188547"/>
              <a:gd name="connsiteX29" fmla="*/ 1343891 w 2064327"/>
              <a:gd name="connsiteY29" fmla="*/ 94038 h 1188547"/>
              <a:gd name="connsiteX30" fmla="*/ 1330036 w 2064327"/>
              <a:gd name="connsiteY30" fmla="*/ 135601 h 1188547"/>
              <a:gd name="connsiteX31" fmla="*/ 1371600 w 2064327"/>
              <a:gd name="connsiteY31" fmla="*/ 329565 h 1188547"/>
              <a:gd name="connsiteX32" fmla="*/ 1454727 w 2064327"/>
              <a:gd name="connsiteY32" fmla="*/ 384983 h 1188547"/>
              <a:gd name="connsiteX33" fmla="*/ 1551709 w 2064327"/>
              <a:gd name="connsiteY33" fmla="*/ 523529 h 1188547"/>
              <a:gd name="connsiteX34" fmla="*/ 1607127 w 2064327"/>
              <a:gd name="connsiteY34" fmla="*/ 675929 h 1188547"/>
              <a:gd name="connsiteX35" fmla="*/ 1634836 w 2064327"/>
              <a:gd name="connsiteY35" fmla="*/ 731347 h 1188547"/>
              <a:gd name="connsiteX36" fmla="*/ 1648691 w 2064327"/>
              <a:gd name="connsiteY36" fmla="*/ 800620 h 1188547"/>
              <a:gd name="connsiteX37" fmla="*/ 1662545 w 2064327"/>
              <a:gd name="connsiteY37" fmla="*/ 842183 h 1188547"/>
              <a:gd name="connsiteX38" fmla="*/ 1676400 w 2064327"/>
              <a:gd name="connsiteY38" fmla="*/ 897601 h 1188547"/>
              <a:gd name="connsiteX39" fmla="*/ 1662545 w 2064327"/>
              <a:gd name="connsiteY39" fmla="*/ 966874 h 1188547"/>
              <a:gd name="connsiteX40" fmla="*/ 1634836 w 2064327"/>
              <a:gd name="connsiteY40" fmla="*/ 925310 h 1188547"/>
              <a:gd name="connsiteX41" fmla="*/ 1648691 w 2064327"/>
              <a:gd name="connsiteY41" fmla="*/ 731347 h 1188547"/>
              <a:gd name="connsiteX42" fmla="*/ 1662545 w 2064327"/>
              <a:gd name="connsiteY42" fmla="*/ 662074 h 1188547"/>
              <a:gd name="connsiteX43" fmla="*/ 1717963 w 2064327"/>
              <a:gd name="connsiteY43" fmla="*/ 634365 h 1188547"/>
              <a:gd name="connsiteX44" fmla="*/ 1842654 w 2064327"/>
              <a:gd name="connsiteY44" fmla="*/ 648220 h 1188547"/>
              <a:gd name="connsiteX45" fmla="*/ 1925781 w 2064327"/>
              <a:gd name="connsiteY45" fmla="*/ 772910 h 1188547"/>
              <a:gd name="connsiteX46" fmla="*/ 1967345 w 2064327"/>
              <a:gd name="connsiteY46" fmla="*/ 828329 h 1188547"/>
              <a:gd name="connsiteX47" fmla="*/ 2036618 w 2064327"/>
              <a:gd name="connsiteY47" fmla="*/ 953020 h 1188547"/>
              <a:gd name="connsiteX48" fmla="*/ 2064327 w 2064327"/>
              <a:gd name="connsiteY48" fmla="*/ 925310 h 11885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64327" h="1188547">
                <a:moveTo>
                  <a:pt x="831272" y="163310"/>
                </a:moveTo>
                <a:cubicBezTo>
                  <a:pt x="849278" y="289345"/>
                  <a:pt x="857411" y="297421"/>
                  <a:pt x="831272" y="454256"/>
                </a:cubicBezTo>
                <a:cubicBezTo>
                  <a:pt x="827877" y="474628"/>
                  <a:pt x="811951" y="490801"/>
                  <a:pt x="803563" y="509674"/>
                </a:cubicBezTo>
                <a:cubicBezTo>
                  <a:pt x="764847" y="596784"/>
                  <a:pt x="755310" y="665122"/>
                  <a:pt x="678872" y="745201"/>
                </a:cubicBezTo>
                <a:cubicBezTo>
                  <a:pt x="282512" y="1160435"/>
                  <a:pt x="535279" y="956048"/>
                  <a:pt x="263236" y="1119274"/>
                </a:cubicBezTo>
                <a:cubicBezTo>
                  <a:pt x="145414" y="1189967"/>
                  <a:pt x="223196" y="1163920"/>
                  <a:pt x="124691" y="1188547"/>
                </a:cubicBezTo>
                <a:cubicBezTo>
                  <a:pt x="92364" y="1179311"/>
                  <a:pt x="54606" y="1181010"/>
                  <a:pt x="27709" y="1160838"/>
                </a:cubicBezTo>
                <a:cubicBezTo>
                  <a:pt x="12476" y="1149413"/>
                  <a:pt x="16547" y="1124270"/>
                  <a:pt x="13854" y="1105420"/>
                </a:cubicBezTo>
                <a:cubicBezTo>
                  <a:pt x="7290" y="1059474"/>
                  <a:pt x="4618" y="1013056"/>
                  <a:pt x="0" y="966874"/>
                </a:cubicBezTo>
                <a:cubicBezTo>
                  <a:pt x="9236" y="874510"/>
                  <a:pt x="682" y="778586"/>
                  <a:pt x="27709" y="689783"/>
                </a:cubicBezTo>
                <a:cubicBezTo>
                  <a:pt x="35549" y="664022"/>
                  <a:pt x="72896" y="660263"/>
                  <a:pt x="96981" y="648220"/>
                </a:cubicBezTo>
                <a:cubicBezTo>
                  <a:pt x="146913" y="623254"/>
                  <a:pt x="237351" y="624484"/>
                  <a:pt x="277091" y="620510"/>
                </a:cubicBezTo>
                <a:cubicBezTo>
                  <a:pt x="369454" y="625128"/>
                  <a:pt x="462361" y="623346"/>
                  <a:pt x="554181" y="634365"/>
                </a:cubicBezTo>
                <a:cubicBezTo>
                  <a:pt x="578874" y="637328"/>
                  <a:pt x="600728" y="651973"/>
                  <a:pt x="623454" y="662074"/>
                </a:cubicBezTo>
                <a:cubicBezTo>
                  <a:pt x="642327" y="670462"/>
                  <a:pt x="662349" y="677391"/>
                  <a:pt x="678872" y="689783"/>
                </a:cubicBezTo>
                <a:cubicBezTo>
                  <a:pt x="719874" y="720534"/>
                  <a:pt x="745791" y="760535"/>
                  <a:pt x="775854" y="800620"/>
                </a:cubicBezTo>
                <a:cubicBezTo>
                  <a:pt x="801257" y="876824"/>
                  <a:pt x="774446" y="808545"/>
                  <a:pt x="817418" y="883747"/>
                </a:cubicBezTo>
                <a:cubicBezTo>
                  <a:pt x="846684" y="934963"/>
                  <a:pt x="842540" y="950432"/>
                  <a:pt x="886691" y="994583"/>
                </a:cubicBezTo>
                <a:cubicBezTo>
                  <a:pt x="898465" y="1006357"/>
                  <a:pt x="914400" y="1013056"/>
                  <a:pt x="928254" y="1022292"/>
                </a:cubicBezTo>
                <a:cubicBezTo>
                  <a:pt x="1032873" y="1009215"/>
                  <a:pt x="1035314" y="1031947"/>
                  <a:pt x="1094509" y="953020"/>
                </a:cubicBezTo>
                <a:cubicBezTo>
                  <a:pt x="1106901" y="936497"/>
                  <a:pt x="1108402" y="912953"/>
                  <a:pt x="1122218" y="897601"/>
                </a:cubicBezTo>
                <a:cubicBezTo>
                  <a:pt x="1150701" y="865953"/>
                  <a:pt x="1189093" y="844581"/>
                  <a:pt x="1219200" y="814474"/>
                </a:cubicBezTo>
                <a:cubicBezTo>
                  <a:pt x="1244705" y="788969"/>
                  <a:pt x="1264209" y="758036"/>
                  <a:pt x="1288472" y="731347"/>
                </a:cubicBezTo>
                <a:cubicBezTo>
                  <a:pt x="1382726" y="627667"/>
                  <a:pt x="1357452" y="683293"/>
                  <a:pt x="1454727" y="537383"/>
                </a:cubicBezTo>
                <a:cubicBezTo>
                  <a:pt x="1463963" y="523529"/>
                  <a:pt x="1474989" y="510713"/>
                  <a:pt x="1482436" y="495820"/>
                </a:cubicBezTo>
                <a:cubicBezTo>
                  <a:pt x="1509208" y="442276"/>
                  <a:pt x="1506015" y="432942"/>
                  <a:pt x="1524000" y="384983"/>
                </a:cubicBezTo>
                <a:cubicBezTo>
                  <a:pt x="1532732" y="361697"/>
                  <a:pt x="1542473" y="338801"/>
                  <a:pt x="1551709" y="315710"/>
                </a:cubicBezTo>
                <a:cubicBezTo>
                  <a:pt x="1581819" y="135051"/>
                  <a:pt x="1561652" y="202756"/>
                  <a:pt x="1593272" y="107892"/>
                </a:cubicBezTo>
                <a:cubicBezTo>
                  <a:pt x="1588654" y="80183"/>
                  <a:pt x="1606068" y="33648"/>
                  <a:pt x="1579418" y="24765"/>
                </a:cubicBezTo>
                <a:cubicBezTo>
                  <a:pt x="1415120" y="-30000"/>
                  <a:pt x="1405572" y="11795"/>
                  <a:pt x="1343891" y="94038"/>
                </a:cubicBezTo>
                <a:cubicBezTo>
                  <a:pt x="1339273" y="107892"/>
                  <a:pt x="1330036" y="120997"/>
                  <a:pt x="1330036" y="135601"/>
                </a:cubicBezTo>
                <a:cubicBezTo>
                  <a:pt x="1330036" y="183912"/>
                  <a:pt x="1320611" y="284949"/>
                  <a:pt x="1371600" y="329565"/>
                </a:cubicBezTo>
                <a:cubicBezTo>
                  <a:pt x="1396662" y="351495"/>
                  <a:pt x="1427018" y="366510"/>
                  <a:pt x="1454727" y="384983"/>
                </a:cubicBezTo>
                <a:cubicBezTo>
                  <a:pt x="1487054" y="431165"/>
                  <a:pt x="1533883" y="470050"/>
                  <a:pt x="1551709" y="523529"/>
                </a:cubicBezTo>
                <a:cubicBezTo>
                  <a:pt x="1572188" y="584965"/>
                  <a:pt x="1581423" y="618095"/>
                  <a:pt x="1607127" y="675929"/>
                </a:cubicBezTo>
                <a:cubicBezTo>
                  <a:pt x="1615515" y="694802"/>
                  <a:pt x="1625600" y="712874"/>
                  <a:pt x="1634836" y="731347"/>
                </a:cubicBezTo>
                <a:cubicBezTo>
                  <a:pt x="1639454" y="754438"/>
                  <a:pt x="1642980" y="777775"/>
                  <a:pt x="1648691" y="800620"/>
                </a:cubicBezTo>
                <a:cubicBezTo>
                  <a:pt x="1652233" y="814788"/>
                  <a:pt x="1658533" y="828141"/>
                  <a:pt x="1662545" y="842183"/>
                </a:cubicBezTo>
                <a:cubicBezTo>
                  <a:pt x="1667776" y="860492"/>
                  <a:pt x="1671782" y="879128"/>
                  <a:pt x="1676400" y="897601"/>
                </a:cubicBezTo>
                <a:cubicBezTo>
                  <a:pt x="1671782" y="920692"/>
                  <a:pt x="1682138" y="953812"/>
                  <a:pt x="1662545" y="966874"/>
                </a:cubicBezTo>
                <a:cubicBezTo>
                  <a:pt x="1648690" y="976110"/>
                  <a:pt x="1635814" y="941932"/>
                  <a:pt x="1634836" y="925310"/>
                </a:cubicBezTo>
                <a:cubicBezTo>
                  <a:pt x="1631030" y="860603"/>
                  <a:pt x="1641905" y="795810"/>
                  <a:pt x="1648691" y="731347"/>
                </a:cubicBezTo>
                <a:cubicBezTo>
                  <a:pt x="1651156" y="707928"/>
                  <a:pt x="1648858" y="681236"/>
                  <a:pt x="1662545" y="662074"/>
                </a:cubicBezTo>
                <a:cubicBezTo>
                  <a:pt x="1674549" y="645268"/>
                  <a:pt x="1699490" y="643601"/>
                  <a:pt x="1717963" y="634365"/>
                </a:cubicBezTo>
                <a:cubicBezTo>
                  <a:pt x="1759527" y="638983"/>
                  <a:pt x="1803622" y="633208"/>
                  <a:pt x="1842654" y="648220"/>
                </a:cubicBezTo>
                <a:cubicBezTo>
                  <a:pt x="1903352" y="671566"/>
                  <a:pt x="1900084" y="726655"/>
                  <a:pt x="1925781" y="772910"/>
                </a:cubicBezTo>
                <a:cubicBezTo>
                  <a:pt x="1936995" y="793095"/>
                  <a:pt x="1953490" y="809856"/>
                  <a:pt x="1967345" y="828329"/>
                </a:cubicBezTo>
                <a:cubicBezTo>
                  <a:pt x="1981783" y="871640"/>
                  <a:pt x="1995786" y="925799"/>
                  <a:pt x="2036618" y="953020"/>
                </a:cubicBezTo>
                <a:cubicBezTo>
                  <a:pt x="2047487" y="960266"/>
                  <a:pt x="2064327" y="925310"/>
                  <a:pt x="2064327" y="92531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za 15"/>
          <p:cNvSpPr/>
          <p:nvPr/>
        </p:nvSpPr>
        <p:spPr>
          <a:xfrm rot="5244898">
            <a:off x="801840" y="3188501"/>
            <a:ext cx="2817056" cy="3038036"/>
          </a:xfrm>
          <a:prstGeom prst="teardrop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3477491" y="5471245"/>
            <a:ext cx="2355273" cy="1266861"/>
          </a:xfrm>
          <a:custGeom>
            <a:avLst/>
            <a:gdLst>
              <a:gd name="connsiteX0" fmla="*/ 290945 w 2355273"/>
              <a:gd name="connsiteY0" fmla="*/ 569337 h 1266861"/>
              <a:gd name="connsiteX1" fmla="*/ 401782 w 2355273"/>
              <a:gd name="connsiteY1" fmla="*/ 583191 h 1266861"/>
              <a:gd name="connsiteX2" fmla="*/ 498764 w 2355273"/>
              <a:gd name="connsiteY2" fmla="*/ 624755 h 1266861"/>
              <a:gd name="connsiteX3" fmla="*/ 526473 w 2355273"/>
              <a:gd name="connsiteY3" fmla="*/ 680173 h 1266861"/>
              <a:gd name="connsiteX4" fmla="*/ 540327 w 2355273"/>
              <a:gd name="connsiteY4" fmla="*/ 763300 h 1266861"/>
              <a:gd name="connsiteX5" fmla="*/ 526473 w 2355273"/>
              <a:gd name="connsiteY5" fmla="*/ 957264 h 1266861"/>
              <a:gd name="connsiteX6" fmla="*/ 457200 w 2355273"/>
              <a:gd name="connsiteY6" fmla="*/ 1123519 h 1266861"/>
              <a:gd name="connsiteX7" fmla="*/ 415636 w 2355273"/>
              <a:gd name="connsiteY7" fmla="*/ 1192791 h 1266861"/>
              <a:gd name="connsiteX8" fmla="*/ 346364 w 2355273"/>
              <a:gd name="connsiteY8" fmla="*/ 1262064 h 1266861"/>
              <a:gd name="connsiteX9" fmla="*/ 69273 w 2355273"/>
              <a:gd name="connsiteY9" fmla="*/ 1220500 h 1266861"/>
              <a:gd name="connsiteX10" fmla="*/ 41564 w 2355273"/>
              <a:gd name="connsiteY10" fmla="*/ 1165082 h 1266861"/>
              <a:gd name="connsiteX11" fmla="*/ 27709 w 2355273"/>
              <a:gd name="connsiteY11" fmla="*/ 1095810 h 1266861"/>
              <a:gd name="connsiteX12" fmla="*/ 0 w 2355273"/>
              <a:gd name="connsiteY12" fmla="*/ 984973 h 1266861"/>
              <a:gd name="connsiteX13" fmla="*/ 13854 w 2355273"/>
              <a:gd name="connsiteY13" fmla="*/ 915700 h 1266861"/>
              <a:gd name="connsiteX14" fmla="*/ 69273 w 2355273"/>
              <a:gd name="connsiteY14" fmla="*/ 887991 h 1266861"/>
              <a:gd name="connsiteX15" fmla="*/ 623454 w 2355273"/>
              <a:gd name="connsiteY15" fmla="*/ 901846 h 1266861"/>
              <a:gd name="connsiteX16" fmla="*/ 886691 w 2355273"/>
              <a:gd name="connsiteY16" fmla="*/ 887991 h 1266861"/>
              <a:gd name="connsiteX17" fmla="*/ 914400 w 2355273"/>
              <a:gd name="connsiteY17" fmla="*/ 846428 h 1266861"/>
              <a:gd name="connsiteX18" fmla="*/ 1011382 w 2355273"/>
              <a:gd name="connsiteY18" fmla="*/ 749446 h 1266861"/>
              <a:gd name="connsiteX19" fmla="*/ 1052945 w 2355273"/>
              <a:gd name="connsiteY19" fmla="*/ 707882 h 1266861"/>
              <a:gd name="connsiteX20" fmla="*/ 1066800 w 2355273"/>
              <a:gd name="connsiteY20" fmla="*/ 666319 h 1266861"/>
              <a:gd name="connsiteX21" fmla="*/ 928254 w 2355273"/>
              <a:gd name="connsiteY21" fmla="*/ 638610 h 1266861"/>
              <a:gd name="connsiteX22" fmla="*/ 942109 w 2355273"/>
              <a:gd name="connsiteY22" fmla="*/ 735591 h 1266861"/>
              <a:gd name="connsiteX23" fmla="*/ 997527 w 2355273"/>
              <a:gd name="connsiteY23" fmla="*/ 832573 h 1266861"/>
              <a:gd name="connsiteX24" fmla="*/ 1122218 w 2355273"/>
              <a:gd name="connsiteY24" fmla="*/ 874137 h 1266861"/>
              <a:gd name="connsiteX25" fmla="*/ 1371600 w 2355273"/>
              <a:gd name="connsiteY25" fmla="*/ 832573 h 1266861"/>
              <a:gd name="connsiteX26" fmla="*/ 1427018 w 2355273"/>
              <a:gd name="connsiteY26" fmla="*/ 791010 h 1266861"/>
              <a:gd name="connsiteX27" fmla="*/ 1524000 w 2355273"/>
              <a:gd name="connsiteY27" fmla="*/ 652464 h 1266861"/>
              <a:gd name="connsiteX28" fmla="*/ 1676400 w 2355273"/>
              <a:gd name="connsiteY28" fmla="*/ 486210 h 1266861"/>
              <a:gd name="connsiteX29" fmla="*/ 1704109 w 2355273"/>
              <a:gd name="connsiteY29" fmla="*/ 444646 h 1266861"/>
              <a:gd name="connsiteX30" fmla="*/ 1759527 w 2355273"/>
              <a:gd name="connsiteY30" fmla="*/ 416937 h 1266861"/>
              <a:gd name="connsiteX31" fmla="*/ 1801091 w 2355273"/>
              <a:gd name="connsiteY31" fmla="*/ 389228 h 1266861"/>
              <a:gd name="connsiteX32" fmla="*/ 1842654 w 2355273"/>
              <a:gd name="connsiteY32" fmla="*/ 347664 h 1266861"/>
              <a:gd name="connsiteX33" fmla="*/ 1884218 w 2355273"/>
              <a:gd name="connsiteY33" fmla="*/ 319955 h 1266861"/>
              <a:gd name="connsiteX34" fmla="*/ 1967345 w 2355273"/>
              <a:gd name="connsiteY34" fmla="*/ 250682 h 1266861"/>
              <a:gd name="connsiteX35" fmla="*/ 2022764 w 2355273"/>
              <a:gd name="connsiteY35" fmla="*/ 181410 h 1266861"/>
              <a:gd name="connsiteX36" fmla="*/ 2064327 w 2355273"/>
              <a:gd name="connsiteY36" fmla="*/ 84428 h 1266861"/>
              <a:gd name="connsiteX37" fmla="*/ 2092036 w 2355273"/>
              <a:gd name="connsiteY37" fmla="*/ 42864 h 1266861"/>
              <a:gd name="connsiteX38" fmla="*/ 2161309 w 2355273"/>
              <a:gd name="connsiteY38" fmla="*/ 29010 h 1266861"/>
              <a:gd name="connsiteX39" fmla="*/ 2258291 w 2355273"/>
              <a:gd name="connsiteY39" fmla="*/ 1300 h 1266861"/>
              <a:gd name="connsiteX40" fmla="*/ 2355273 w 2355273"/>
              <a:gd name="connsiteY40" fmla="*/ 1300 h 12668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2355273" h="1266861">
                <a:moveTo>
                  <a:pt x="290945" y="569337"/>
                </a:moveTo>
                <a:cubicBezTo>
                  <a:pt x="327891" y="573955"/>
                  <a:pt x="365149" y="576531"/>
                  <a:pt x="401782" y="583191"/>
                </a:cubicBezTo>
                <a:cubicBezTo>
                  <a:pt x="433812" y="589015"/>
                  <a:pt x="471474" y="611110"/>
                  <a:pt x="498764" y="624755"/>
                </a:cubicBezTo>
                <a:cubicBezTo>
                  <a:pt x="508000" y="643228"/>
                  <a:pt x="520538" y="660391"/>
                  <a:pt x="526473" y="680173"/>
                </a:cubicBezTo>
                <a:cubicBezTo>
                  <a:pt x="534545" y="707080"/>
                  <a:pt x="540327" y="735209"/>
                  <a:pt x="540327" y="763300"/>
                </a:cubicBezTo>
                <a:cubicBezTo>
                  <a:pt x="540327" y="828119"/>
                  <a:pt x="536088" y="893162"/>
                  <a:pt x="526473" y="957264"/>
                </a:cubicBezTo>
                <a:cubicBezTo>
                  <a:pt x="519196" y="1005778"/>
                  <a:pt x="479763" y="1082153"/>
                  <a:pt x="457200" y="1123519"/>
                </a:cubicBezTo>
                <a:cubicBezTo>
                  <a:pt x="444305" y="1147159"/>
                  <a:pt x="432458" y="1171764"/>
                  <a:pt x="415636" y="1192791"/>
                </a:cubicBezTo>
                <a:cubicBezTo>
                  <a:pt x="395236" y="1218291"/>
                  <a:pt x="369455" y="1238973"/>
                  <a:pt x="346364" y="1262064"/>
                </a:cubicBezTo>
                <a:cubicBezTo>
                  <a:pt x="330390" y="1261124"/>
                  <a:pt x="126267" y="1288895"/>
                  <a:pt x="69273" y="1220500"/>
                </a:cubicBezTo>
                <a:cubicBezTo>
                  <a:pt x="56051" y="1204634"/>
                  <a:pt x="50800" y="1183555"/>
                  <a:pt x="41564" y="1165082"/>
                </a:cubicBezTo>
                <a:cubicBezTo>
                  <a:pt x="36946" y="1141991"/>
                  <a:pt x="33004" y="1118755"/>
                  <a:pt x="27709" y="1095810"/>
                </a:cubicBezTo>
                <a:cubicBezTo>
                  <a:pt x="19146" y="1058703"/>
                  <a:pt x="0" y="984973"/>
                  <a:pt x="0" y="984973"/>
                </a:cubicBezTo>
                <a:cubicBezTo>
                  <a:pt x="4618" y="961882"/>
                  <a:pt x="167" y="934862"/>
                  <a:pt x="13854" y="915700"/>
                </a:cubicBezTo>
                <a:cubicBezTo>
                  <a:pt x="25859" y="898894"/>
                  <a:pt x="48625" y="888460"/>
                  <a:pt x="69273" y="887991"/>
                </a:cubicBezTo>
                <a:lnTo>
                  <a:pt x="623454" y="901846"/>
                </a:lnTo>
                <a:cubicBezTo>
                  <a:pt x="711200" y="897228"/>
                  <a:pt x="800376" y="904432"/>
                  <a:pt x="886691" y="887991"/>
                </a:cubicBezTo>
                <a:cubicBezTo>
                  <a:pt x="903048" y="884875"/>
                  <a:pt x="903261" y="858804"/>
                  <a:pt x="914400" y="846428"/>
                </a:cubicBezTo>
                <a:cubicBezTo>
                  <a:pt x="944984" y="812446"/>
                  <a:pt x="979055" y="781773"/>
                  <a:pt x="1011382" y="749446"/>
                </a:cubicBezTo>
                <a:lnTo>
                  <a:pt x="1052945" y="707882"/>
                </a:lnTo>
                <a:cubicBezTo>
                  <a:pt x="1057563" y="694028"/>
                  <a:pt x="1069201" y="680724"/>
                  <a:pt x="1066800" y="666319"/>
                </a:cubicBezTo>
                <a:cubicBezTo>
                  <a:pt x="1053970" y="589333"/>
                  <a:pt x="976162" y="632621"/>
                  <a:pt x="928254" y="638610"/>
                </a:cubicBezTo>
                <a:cubicBezTo>
                  <a:pt x="932872" y="670937"/>
                  <a:pt x="936267" y="703463"/>
                  <a:pt x="942109" y="735591"/>
                </a:cubicBezTo>
                <a:cubicBezTo>
                  <a:pt x="949786" y="777814"/>
                  <a:pt x="953746" y="810683"/>
                  <a:pt x="997527" y="832573"/>
                </a:cubicBezTo>
                <a:cubicBezTo>
                  <a:pt x="1036714" y="852166"/>
                  <a:pt x="1122218" y="874137"/>
                  <a:pt x="1122218" y="874137"/>
                </a:cubicBezTo>
                <a:cubicBezTo>
                  <a:pt x="1205345" y="860282"/>
                  <a:pt x="1290295" y="854747"/>
                  <a:pt x="1371600" y="832573"/>
                </a:cubicBezTo>
                <a:cubicBezTo>
                  <a:pt x="1393877" y="826497"/>
                  <a:pt x="1410690" y="807338"/>
                  <a:pt x="1427018" y="791010"/>
                </a:cubicBezTo>
                <a:cubicBezTo>
                  <a:pt x="1495672" y="722356"/>
                  <a:pt x="1470488" y="727381"/>
                  <a:pt x="1524000" y="652464"/>
                </a:cubicBezTo>
                <a:cubicBezTo>
                  <a:pt x="1615614" y="524204"/>
                  <a:pt x="1587428" y="552938"/>
                  <a:pt x="1676400" y="486210"/>
                </a:cubicBezTo>
                <a:cubicBezTo>
                  <a:pt x="1685636" y="472355"/>
                  <a:pt x="1691317" y="455306"/>
                  <a:pt x="1704109" y="444646"/>
                </a:cubicBezTo>
                <a:cubicBezTo>
                  <a:pt x="1719975" y="431424"/>
                  <a:pt x="1741595" y="427184"/>
                  <a:pt x="1759527" y="416937"/>
                </a:cubicBezTo>
                <a:cubicBezTo>
                  <a:pt x="1773984" y="408676"/>
                  <a:pt x="1788299" y="399888"/>
                  <a:pt x="1801091" y="389228"/>
                </a:cubicBezTo>
                <a:cubicBezTo>
                  <a:pt x="1816143" y="376685"/>
                  <a:pt x="1827602" y="360207"/>
                  <a:pt x="1842654" y="347664"/>
                </a:cubicBezTo>
                <a:cubicBezTo>
                  <a:pt x="1855446" y="337004"/>
                  <a:pt x="1871426" y="330615"/>
                  <a:pt x="1884218" y="319955"/>
                </a:cubicBezTo>
                <a:cubicBezTo>
                  <a:pt x="1990899" y="231055"/>
                  <a:pt x="1864147" y="319481"/>
                  <a:pt x="1967345" y="250682"/>
                </a:cubicBezTo>
                <a:cubicBezTo>
                  <a:pt x="2000426" y="151444"/>
                  <a:pt x="1953132" y="264969"/>
                  <a:pt x="2022764" y="181410"/>
                </a:cubicBezTo>
                <a:cubicBezTo>
                  <a:pt x="2058801" y="138165"/>
                  <a:pt x="2042671" y="127741"/>
                  <a:pt x="2064327" y="84428"/>
                </a:cubicBezTo>
                <a:cubicBezTo>
                  <a:pt x="2071774" y="69535"/>
                  <a:pt x="2077579" y="51125"/>
                  <a:pt x="2092036" y="42864"/>
                </a:cubicBezTo>
                <a:cubicBezTo>
                  <a:pt x="2112482" y="31181"/>
                  <a:pt x="2138464" y="34721"/>
                  <a:pt x="2161309" y="29010"/>
                </a:cubicBezTo>
                <a:cubicBezTo>
                  <a:pt x="2198801" y="19637"/>
                  <a:pt x="2217566" y="5002"/>
                  <a:pt x="2258291" y="1300"/>
                </a:cubicBezTo>
                <a:cubicBezTo>
                  <a:pt x="2290486" y="-1627"/>
                  <a:pt x="2322946" y="1300"/>
                  <a:pt x="2355273" y="1300"/>
                </a:cubicBezTo>
              </a:path>
            </a:pathLst>
          </a:cu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5985164" y="5943600"/>
            <a:ext cx="429491" cy="581891"/>
          </a:xfrm>
          <a:custGeom>
            <a:avLst/>
            <a:gdLst>
              <a:gd name="connsiteX0" fmla="*/ 0 w 429491"/>
              <a:gd name="connsiteY0" fmla="*/ 0 h 581891"/>
              <a:gd name="connsiteX1" fmla="*/ 13854 w 429491"/>
              <a:gd name="connsiteY1" fmla="*/ 207818 h 581891"/>
              <a:gd name="connsiteX2" fmla="*/ 55418 w 429491"/>
              <a:gd name="connsiteY2" fmla="*/ 235527 h 581891"/>
              <a:gd name="connsiteX3" fmla="*/ 152400 w 429491"/>
              <a:gd name="connsiteY3" fmla="*/ 263236 h 581891"/>
              <a:gd name="connsiteX4" fmla="*/ 207818 w 429491"/>
              <a:gd name="connsiteY4" fmla="*/ 332509 h 581891"/>
              <a:gd name="connsiteX5" fmla="*/ 249381 w 429491"/>
              <a:gd name="connsiteY5" fmla="*/ 387927 h 581891"/>
              <a:gd name="connsiteX6" fmla="*/ 277091 w 429491"/>
              <a:gd name="connsiteY6" fmla="*/ 429491 h 581891"/>
              <a:gd name="connsiteX7" fmla="*/ 332509 w 429491"/>
              <a:gd name="connsiteY7" fmla="*/ 554182 h 581891"/>
              <a:gd name="connsiteX8" fmla="*/ 387927 w 429491"/>
              <a:gd name="connsiteY8" fmla="*/ 568036 h 581891"/>
              <a:gd name="connsiteX9" fmla="*/ 429491 w 429491"/>
              <a:gd name="connsiteY9" fmla="*/ 581891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9491" h="581891">
                <a:moveTo>
                  <a:pt x="0" y="0"/>
                </a:moveTo>
                <a:cubicBezTo>
                  <a:pt x="4618" y="69273"/>
                  <a:pt x="-2047" y="140237"/>
                  <a:pt x="13854" y="207818"/>
                </a:cubicBezTo>
                <a:cubicBezTo>
                  <a:pt x="17668" y="224027"/>
                  <a:pt x="40525" y="228080"/>
                  <a:pt x="55418" y="235527"/>
                </a:cubicBezTo>
                <a:cubicBezTo>
                  <a:pt x="75299" y="245468"/>
                  <a:pt x="134637" y="258795"/>
                  <a:pt x="152400" y="263236"/>
                </a:cubicBezTo>
                <a:cubicBezTo>
                  <a:pt x="231267" y="315815"/>
                  <a:pt x="166637" y="260441"/>
                  <a:pt x="207818" y="332509"/>
                </a:cubicBezTo>
                <a:cubicBezTo>
                  <a:pt x="219274" y="352557"/>
                  <a:pt x="235960" y="369137"/>
                  <a:pt x="249381" y="387927"/>
                </a:cubicBezTo>
                <a:cubicBezTo>
                  <a:pt x="259059" y="401477"/>
                  <a:pt x="267854" y="415636"/>
                  <a:pt x="277091" y="429491"/>
                </a:cubicBezTo>
                <a:cubicBezTo>
                  <a:pt x="287213" y="490228"/>
                  <a:pt x="275931" y="521852"/>
                  <a:pt x="332509" y="554182"/>
                </a:cubicBezTo>
                <a:cubicBezTo>
                  <a:pt x="349041" y="563629"/>
                  <a:pt x="369618" y="562805"/>
                  <a:pt x="387927" y="568036"/>
                </a:cubicBezTo>
                <a:cubicBezTo>
                  <a:pt x="401969" y="572048"/>
                  <a:pt x="429491" y="581891"/>
                  <a:pt x="429491" y="581891"/>
                </a:cubicBezTo>
              </a:path>
            </a:pathLst>
          </a:cu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376328" y="4199687"/>
            <a:ext cx="239696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VĚTA</a:t>
            </a:r>
            <a:endParaRPr lang="cs-CZ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61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15" grpId="0" animBg="1"/>
      <p:bldP spid="16" grpId="0" animBg="1"/>
      <p:bldP spid="18" grpId="0" animBg="1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rak 4"/>
          <p:cNvSpPr/>
          <p:nvPr/>
        </p:nvSpPr>
        <p:spPr>
          <a:xfrm>
            <a:off x="323528" y="188640"/>
            <a:ext cx="8424936" cy="1080120"/>
          </a:xfrm>
          <a:prstGeom prst="cloud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Utvoř  různě  rozvité  věty  podle  obrázků.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Naznač  </a:t>
            </a:r>
            <a:r>
              <a:rPr lang="cs-CZ" i="1" dirty="0" smtClean="0">
                <a:solidFill>
                  <a:schemeClr val="tx1"/>
                </a:solidFill>
              </a:rPr>
              <a:t>základní skladební  dvojice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 Podmět  podtrhni  rovnou  čarou, přísudek  vlnovkou.</a:t>
            </a:r>
          </a:p>
          <a:p>
            <a:pPr algn="ctr"/>
            <a:endParaRPr lang="cs-CZ" b="1" dirty="0">
              <a:solidFill>
                <a:schemeClr val="tx1"/>
              </a:solidFill>
            </a:endParaRPr>
          </a:p>
          <a:p>
            <a:pPr algn="ctr"/>
            <a:endParaRPr lang="cs-CZ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3767336" y="3068960"/>
            <a:ext cx="2488080" cy="817240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ŽEHLIT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Vývojový diagram: spojnice 6"/>
          <p:cNvSpPr/>
          <p:nvPr/>
        </p:nvSpPr>
        <p:spPr>
          <a:xfrm>
            <a:off x="1331640" y="4221088"/>
            <a:ext cx="1537320" cy="817240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60605" y="1691516"/>
            <a:ext cx="891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KDY</a:t>
            </a:r>
            <a:r>
              <a:rPr lang="cs-CZ" b="1" dirty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?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1484040" y="2060848"/>
            <a:ext cx="1537320" cy="817240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90571" y="3851756"/>
            <a:ext cx="878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KDO </a:t>
            </a:r>
            <a:r>
              <a:rPr lang="cs-CZ" b="1" dirty="0" smtClean="0">
                <a:latin typeface="+mj-lt"/>
              </a:rPr>
              <a:t>?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3851920" y="4626229"/>
            <a:ext cx="1537320" cy="817240"/>
          </a:xfrm>
          <a:prstGeom prst="flowChartConnector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02837" y="5454499"/>
            <a:ext cx="835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KDE </a:t>
            </a:r>
            <a:r>
              <a:rPr lang="cs-CZ" b="1" dirty="0" smtClean="0">
                <a:latin typeface="+mj-lt"/>
              </a:rPr>
              <a:t>?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3505481"/>
            <a:ext cx="1079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KOMU </a:t>
            </a:r>
            <a:r>
              <a:rPr lang="cs-CZ" b="1" dirty="0" smtClean="0">
                <a:latin typeface="+mj-lt"/>
              </a:rPr>
              <a:t>?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1506850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CO </a:t>
            </a:r>
            <a:r>
              <a:rPr lang="cs-CZ" b="1" dirty="0" smtClean="0">
                <a:latin typeface="+mj-lt"/>
              </a:rPr>
              <a:t>?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16" name="Vývojový diagram: spojnice 15"/>
          <p:cNvSpPr/>
          <p:nvPr/>
        </p:nvSpPr>
        <p:spPr>
          <a:xfrm>
            <a:off x="5486756" y="1876182"/>
            <a:ext cx="1537320" cy="81724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6863191" y="3808989"/>
            <a:ext cx="1537320" cy="817240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se šipkou 18"/>
          <p:cNvCxnSpPr>
            <a:stCxn id="6" idx="1"/>
          </p:cNvCxnSpPr>
          <p:nvPr/>
        </p:nvCxnSpPr>
        <p:spPr>
          <a:xfrm flipH="1" flipV="1">
            <a:off x="3021361" y="2564904"/>
            <a:ext cx="1110346" cy="6237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6" idx="3"/>
          </p:cNvCxnSpPr>
          <p:nvPr/>
        </p:nvCxnSpPr>
        <p:spPr>
          <a:xfrm flipH="1">
            <a:off x="2752196" y="3766518"/>
            <a:ext cx="1379511" cy="6392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6" idx="4"/>
            <a:endCxn id="11" idx="0"/>
          </p:cNvCxnSpPr>
          <p:nvPr/>
        </p:nvCxnSpPr>
        <p:spPr>
          <a:xfrm flipH="1">
            <a:off x="4620580" y="3886200"/>
            <a:ext cx="390796" cy="74002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stCxn id="6" idx="5"/>
            <a:endCxn id="17" idx="2"/>
          </p:cNvCxnSpPr>
          <p:nvPr/>
        </p:nvCxnSpPr>
        <p:spPr>
          <a:xfrm>
            <a:off x="5891045" y="3766518"/>
            <a:ext cx="972146" cy="45109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>
            <a:endCxn id="16" idx="3"/>
          </p:cNvCxnSpPr>
          <p:nvPr/>
        </p:nvCxnSpPr>
        <p:spPr>
          <a:xfrm flipV="1">
            <a:off x="5486756" y="2573740"/>
            <a:ext cx="225135" cy="4952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41473" y="6185574"/>
            <a:ext cx="8851007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1. VĚTA</a:t>
            </a:r>
            <a:r>
              <a:rPr lang="cs-CZ" dirty="0" smtClean="0"/>
              <a:t>:_____________________________________________________________________</a:t>
            </a:r>
            <a:endParaRPr lang="cs-CZ" dirty="0"/>
          </a:p>
        </p:txBody>
      </p:sp>
      <p:pic>
        <p:nvPicPr>
          <p:cNvPr id="1026" name="Picture 2" descr="http://www.e-elektra.cz/shopimg/EDB51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828" y="1207058"/>
            <a:ext cx="1821188" cy="13258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9091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5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spojnice 3"/>
          <p:cNvSpPr/>
          <p:nvPr/>
        </p:nvSpPr>
        <p:spPr>
          <a:xfrm>
            <a:off x="1475656" y="1124744"/>
            <a:ext cx="2088232" cy="817240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PŘÁT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Vývojový diagram: spojnice 4"/>
          <p:cNvSpPr/>
          <p:nvPr/>
        </p:nvSpPr>
        <p:spPr>
          <a:xfrm>
            <a:off x="323528" y="332656"/>
            <a:ext cx="1537320" cy="576064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Vývojový diagram: spojnice 5"/>
          <p:cNvSpPr/>
          <p:nvPr/>
        </p:nvSpPr>
        <p:spPr>
          <a:xfrm>
            <a:off x="179512" y="1844824"/>
            <a:ext cx="1537320" cy="576064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Vývojový diagram: spojnice 6"/>
          <p:cNvSpPr/>
          <p:nvPr/>
        </p:nvSpPr>
        <p:spPr>
          <a:xfrm>
            <a:off x="2026568" y="2364726"/>
            <a:ext cx="1537320" cy="560218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3716288" y="1661875"/>
            <a:ext cx="1537320" cy="560218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3059832" y="314400"/>
            <a:ext cx="1537320" cy="560218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5" name="Přímá spojnice se šipkou 14"/>
          <p:cNvCxnSpPr>
            <a:stCxn id="4" idx="1"/>
          </p:cNvCxnSpPr>
          <p:nvPr/>
        </p:nvCxnSpPr>
        <p:spPr>
          <a:xfrm flipH="1" flipV="1">
            <a:off x="1475656" y="874618"/>
            <a:ext cx="305814" cy="3698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3088165" y="848080"/>
            <a:ext cx="504056" cy="3373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4" idx="6"/>
          </p:cNvCxnSpPr>
          <p:nvPr/>
        </p:nvCxnSpPr>
        <p:spPr>
          <a:xfrm>
            <a:off x="3563888" y="1533364"/>
            <a:ext cx="648072" cy="12851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endCxn id="6" idx="6"/>
          </p:cNvCxnSpPr>
          <p:nvPr/>
        </p:nvCxnSpPr>
        <p:spPr>
          <a:xfrm flipH="1">
            <a:off x="1716832" y="1941984"/>
            <a:ext cx="478904" cy="1908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2795228" y="1941984"/>
            <a:ext cx="264604" cy="4227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502376" y="1261"/>
            <a:ext cx="891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KDY</a:t>
            </a:r>
            <a:r>
              <a:rPr lang="cs-CZ" b="1" dirty="0" smtClean="0">
                <a:latin typeface="+mj-lt"/>
              </a:rPr>
              <a:t>  ?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23528" y="1519299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KDO</a:t>
            </a:r>
            <a:r>
              <a:rPr lang="cs-CZ" b="1" dirty="0" smtClean="0">
                <a:latin typeface="+mj-lt"/>
              </a:rPr>
              <a:t> ?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448602" y="2924944"/>
            <a:ext cx="883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KDE</a:t>
            </a:r>
            <a:r>
              <a:rPr lang="cs-CZ" b="1" dirty="0" smtClean="0">
                <a:latin typeface="+mj-lt"/>
              </a:rPr>
              <a:t>  ?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8145885" y="5157994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CO</a:t>
            </a:r>
            <a:r>
              <a:rPr lang="cs-CZ" b="1" dirty="0" smtClean="0">
                <a:latin typeface="+mj-lt"/>
              </a:rPr>
              <a:t> ?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617414" y="1261"/>
            <a:ext cx="1079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KOMU </a:t>
            </a:r>
            <a:r>
              <a:rPr lang="cs-CZ" b="1" dirty="0" smtClean="0">
                <a:latin typeface="+mj-lt"/>
              </a:rPr>
              <a:t>?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02729" y="6451845"/>
            <a:ext cx="8851007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3. VĚTA</a:t>
            </a:r>
            <a:r>
              <a:rPr lang="cs-CZ" dirty="0" smtClean="0"/>
              <a:t>:_____________________________________________________________________</a:t>
            </a:r>
            <a:endParaRPr lang="cs-CZ" dirty="0"/>
          </a:p>
        </p:txBody>
      </p:sp>
      <p:sp>
        <p:nvSpPr>
          <p:cNvPr id="52" name="Vývojový diagram: spojnice 51"/>
          <p:cNvSpPr/>
          <p:nvPr/>
        </p:nvSpPr>
        <p:spPr>
          <a:xfrm>
            <a:off x="4734047" y="4349762"/>
            <a:ext cx="3187812" cy="817240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ROZKOUSAT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3" name="Vývojový diagram: spojnice 52"/>
          <p:cNvSpPr/>
          <p:nvPr/>
        </p:nvSpPr>
        <p:spPr>
          <a:xfrm>
            <a:off x="3535096" y="3741619"/>
            <a:ext cx="1537320" cy="576064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Vývojový diagram: spojnice 53"/>
          <p:cNvSpPr/>
          <p:nvPr/>
        </p:nvSpPr>
        <p:spPr>
          <a:xfrm>
            <a:off x="2848754" y="5061756"/>
            <a:ext cx="1537320" cy="576064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Vývojový diagram: spojnice 54"/>
          <p:cNvSpPr/>
          <p:nvPr/>
        </p:nvSpPr>
        <p:spPr>
          <a:xfrm>
            <a:off x="4674134" y="5748745"/>
            <a:ext cx="1537320" cy="576064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Vývojový diagram: spojnice 55"/>
          <p:cNvSpPr/>
          <p:nvPr/>
        </p:nvSpPr>
        <p:spPr>
          <a:xfrm>
            <a:off x="7581833" y="5453154"/>
            <a:ext cx="1537320" cy="576064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Vývojový diagram: spojnice 56"/>
          <p:cNvSpPr/>
          <p:nvPr/>
        </p:nvSpPr>
        <p:spPr>
          <a:xfrm>
            <a:off x="7382742" y="3773698"/>
            <a:ext cx="1537320" cy="576064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887924" y="4283804"/>
            <a:ext cx="891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KDY</a:t>
            </a:r>
            <a:r>
              <a:rPr lang="cs-CZ" b="1" dirty="0" smtClean="0">
                <a:latin typeface="+mj-lt"/>
              </a:rPr>
              <a:t>  ?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3150433" y="5637182"/>
            <a:ext cx="883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KDE</a:t>
            </a:r>
            <a:r>
              <a:rPr lang="cs-CZ" b="1" dirty="0" smtClean="0">
                <a:latin typeface="+mj-lt"/>
              </a:rPr>
              <a:t>  ?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285029" y="2203956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CO</a:t>
            </a:r>
            <a:r>
              <a:rPr lang="cs-CZ" b="1" dirty="0" smtClean="0">
                <a:latin typeface="+mj-lt"/>
              </a:rPr>
              <a:t> ?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808199" y="4349762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KDO</a:t>
            </a:r>
            <a:r>
              <a:rPr lang="cs-CZ" b="1" dirty="0" smtClean="0">
                <a:latin typeface="+mj-lt"/>
              </a:rPr>
              <a:t> ?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040856" y="5453154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askerville Old Face" pitchFamily="18" charset="0"/>
              </a:rPr>
              <a:t>ČÍM</a:t>
            </a:r>
            <a:r>
              <a:rPr lang="cs-CZ" b="1" dirty="0" smtClean="0">
                <a:latin typeface="+mj-lt"/>
              </a:rPr>
              <a:t> ?</a:t>
            </a:r>
            <a:endParaRPr lang="cs-CZ" b="1" dirty="0">
              <a:latin typeface="Baskerville Old Face" pitchFamily="18" charset="0"/>
            </a:endParaRPr>
          </a:p>
        </p:txBody>
      </p:sp>
      <p:cxnSp>
        <p:nvCxnSpPr>
          <p:cNvPr id="64" name="Přímá spojnice se šipkou 63"/>
          <p:cNvCxnSpPr>
            <a:endCxn id="53" idx="6"/>
          </p:cNvCxnSpPr>
          <p:nvPr/>
        </p:nvCxnSpPr>
        <p:spPr>
          <a:xfrm flipH="1" flipV="1">
            <a:off x="5072416" y="4029651"/>
            <a:ext cx="768659" cy="32124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endCxn id="57" idx="2"/>
          </p:cNvCxnSpPr>
          <p:nvPr/>
        </p:nvCxnSpPr>
        <p:spPr>
          <a:xfrm flipV="1">
            <a:off x="6804249" y="4061730"/>
            <a:ext cx="578493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>
            <a:stCxn id="52" idx="3"/>
            <a:endCxn id="54" idx="6"/>
          </p:cNvCxnSpPr>
          <p:nvPr/>
        </p:nvCxnSpPr>
        <p:spPr>
          <a:xfrm flipH="1">
            <a:off x="4386074" y="5047320"/>
            <a:ext cx="814817" cy="30246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se šipkou 86"/>
          <p:cNvCxnSpPr>
            <a:endCxn id="55" idx="7"/>
          </p:cNvCxnSpPr>
          <p:nvPr/>
        </p:nvCxnSpPr>
        <p:spPr>
          <a:xfrm flipH="1">
            <a:off x="5986319" y="5167002"/>
            <a:ext cx="97850" cy="6661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se šipkou 89"/>
          <p:cNvCxnSpPr/>
          <p:nvPr/>
        </p:nvCxnSpPr>
        <p:spPr>
          <a:xfrm>
            <a:off x="6804249" y="5157994"/>
            <a:ext cx="1224135" cy="31984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ovéPole 102"/>
          <p:cNvSpPr txBox="1"/>
          <p:nvPr/>
        </p:nvSpPr>
        <p:spPr>
          <a:xfrm>
            <a:off x="202728" y="3258904"/>
            <a:ext cx="8851007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i="1" dirty="0"/>
              <a:t>2</a:t>
            </a:r>
            <a:r>
              <a:rPr lang="cs-CZ" b="1" i="1" dirty="0" smtClean="0"/>
              <a:t>. VĚTA</a:t>
            </a:r>
            <a:r>
              <a:rPr lang="cs-CZ" dirty="0" smtClean="0"/>
              <a:t>:_____________________________________________________________________</a:t>
            </a:r>
            <a:endParaRPr lang="cs-CZ" dirty="0"/>
          </a:p>
        </p:txBody>
      </p:sp>
      <p:pic>
        <p:nvPicPr>
          <p:cNvPr id="2050" name="Picture 2" descr="http://www.sperky-darky.net/fotocache/bigadd/hrajici_kveti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256" y="226254"/>
            <a:ext cx="2717908" cy="271790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nasenavody.cz/default/photo/view?id=4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43" y="4061731"/>
            <a:ext cx="2658767" cy="196748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653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1" grpId="0" animBg="1"/>
      <p:bldP spid="52" grpId="0" animBg="1"/>
      <p:bldP spid="10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57" y="1268760"/>
            <a:ext cx="8686800" cy="51411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Dana  maluje.  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Vlak  přijíždí.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Lucka  si  přinesla.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Motýl  létá.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Auto  předjíždí.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000" b="1" i="1" dirty="0" smtClean="0"/>
              <a:t>Za  každé  nové  slovo  ve  větě  si  přičti  1  </a:t>
            </a:r>
            <a:r>
              <a:rPr lang="cs-CZ" sz="2000" b="1" i="1" dirty="0" err="1" smtClean="0"/>
              <a:t>smajlíka</a:t>
            </a:r>
            <a:r>
              <a:rPr lang="cs-CZ" sz="2000" b="1" i="1" dirty="0"/>
              <a:t>.</a:t>
            </a:r>
          </a:p>
        </p:txBody>
      </p:sp>
      <p:sp>
        <p:nvSpPr>
          <p:cNvPr id="4" name="Mrak 3"/>
          <p:cNvSpPr/>
          <p:nvPr/>
        </p:nvSpPr>
        <p:spPr>
          <a:xfrm>
            <a:off x="323528" y="188640"/>
            <a:ext cx="8424936" cy="1080120"/>
          </a:xfrm>
          <a:prstGeom prst="cloud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Věty  dále  rozvíjejte  pomocí  otázek.</a:t>
            </a:r>
            <a:endParaRPr lang="cs-CZ" sz="2400" b="1" dirty="0">
              <a:solidFill>
                <a:schemeClr val="tx1"/>
              </a:solidFill>
            </a:endParaRPr>
          </a:p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5580112" y="5534209"/>
            <a:ext cx="792088" cy="792088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za 6"/>
          <p:cNvSpPr/>
          <p:nvPr/>
        </p:nvSpPr>
        <p:spPr>
          <a:xfrm rot="9651202">
            <a:off x="7237559" y="1055104"/>
            <a:ext cx="1591175" cy="1538384"/>
          </a:xfrm>
          <a:prstGeom prst="teardrop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378159" y="1290611"/>
            <a:ext cx="13099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i="1" dirty="0" smtClean="0">
                <a:latin typeface="Comic Sans MS" pitchFamily="66" charset="0"/>
              </a:rPr>
              <a:t>Počet  </a:t>
            </a:r>
            <a:r>
              <a:rPr lang="cs-CZ" sz="1200" b="1" i="1" dirty="0" err="1" smtClean="0">
                <a:latin typeface="Comic Sans MS" pitchFamily="66" charset="0"/>
              </a:rPr>
              <a:t>smajlíků</a:t>
            </a:r>
            <a:endParaRPr lang="cs-CZ" sz="1200" b="1" i="1" dirty="0">
              <a:latin typeface="Comic Sans MS" pitchFamily="66" charset="0"/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7501047" y="1567610"/>
            <a:ext cx="792088" cy="792088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http://omalovanky.fotopulos.net/dinosauri-omalovanky/dinosauri/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209" y="4221088"/>
            <a:ext cx="1857950" cy="240372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</p:pic>
      <p:sp>
        <p:nvSpPr>
          <p:cNvPr id="11" name="Volný tvar 10"/>
          <p:cNvSpPr/>
          <p:nvPr/>
        </p:nvSpPr>
        <p:spPr>
          <a:xfrm>
            <a:off x="6262255" y="2784764"/>
            <a:ext cx="1274618" cy="2479963"/>
          </a:xfrm>
          <a:custGeom>
            <a:avLst/>
            <a:gdLst>
              <a:gd name="connsiteX0" fmla="*/ 1274618 w 1274618"/>
              <a:gd name="connsiteY0" fmla="*/ 0 h 2479963"/>
              <a:gd name="connsiteX1" fmla="*/ 1246909 w 1274618"/>
              <a:gd name="connsiteY1" fmla="*/ 180109 h 2479963"/>
              <a:gd name="connsiteX2" fmla="*/ 1205345 w 1274618"/>
              <a:gd name="connsiteY2" fmla="*/ 249381 h 2479963"/>
              <a:gd name="connsiteX3" fmla="*/ 1094509 w 1274618"/>
              <a:gd name="connsiteY3" fmla="*/ 443345 h 2479963"/>
              <a:gd name="connsiteX4" fmla="*/ 1011381 w 1274618"/>
              <a:gd name="connsiteY4" fmla="*/ 568036 h 2479963"/>
              <a:gd name="connsiteX5" fmla="*/ 775854 w 1274618"/>
              <a:gd name="connsiteY5" fmla="*/ 623454 h 2479963"/>
              <a:gd name="connsiteX6" fmla="*/ 457200 w 1274618"/>
              <a:gd name="connsiteY6" fmla="*/ 609600 h 2479963"/>
              <a:gd name="connsiteX7" fmla="*/ 415636 w 1274618"/>
              <a:gd name="connsiteY7" fmla="*/ 595745 h 2479963"/>
              <a:gd name="connsiteX8" fmla="*/ 374072 w 1274618"/>
              <a:gd name="connsiteY8" fmla="*/ 554181 h 2479963"/>
              <a:gd name="connsiteX9" fmla="*/ 360218 w 1274618"/>
              <a:gd name="connsiteY9" fmla="*/ 512618 h 2479963"/>
              <a:gd name="connsiteX10" fmla="*/ 290945 w 1274618"/>
              <a:gd name="connsiteY10" fmla="*/ 401781 h 2479963"/>
              <a:gd name="connsiteX11" fmla="*/ 263236 w 1274618"/>
              <a:gd name="connsiteY11" fmla="*/ 332509 h 2479963"/>
              <a:gd name="connsiteX12" fmla="*/ 304800 w 1274618"/>
              <a:gd name="connsiteY12" fmla="*/ 152400 h 2479963"/>
              <a:gd name="connsiteX13" fmla="*/ 346363 w 1274618"/>
              <a:gd name="connsiteY13" fmla="*/ 110836 h 2479963"/>
              <a:gd name="connsiteX14" fmla="*/ 484909 w 1274618"/>
              <a:gd name="connsiteY14" fmla="*/ 166254 h 2479963"/>
              <a:gd name="connsiteX15" fmla="*/ 512618 w 1274618"/>
              <a:gd name="connsiteY15" fmla="*/ 249381 h 2479963"/>
              <a:gd name="connsiteX16" fmla="*/ 484909 w 1274618"/>
              <a:gd name="connsiteY16" fmla="*/ 678872 h 2479963"/>
              <a:gd name="connsiteX17" fmla="*/ 429490 w 1274618"/>
              <a:gd name="connsiteY17" fmla="*/ 734291 h 2479963"/>
              <a:gd name="connsiteX18" fmla="*/ 360218 w 1274618"/>
              <a:gd name="connsiteY18" fmla="*/ 789709 h 2479963"/>
              <a:gd name="connsiteX19" fmla="*/ 318654 w 1274618"/>
              <a:gd name="connsiteY19" fmla="*/ 803563 h 2479963"/>
              <a:gd name="connsiteX20" fmla="*/ 249381 w 1274618"/>
              <a:gd name="connsiteY20" fmla="*/ 831272 h 2479963"/>
              <a:gd name="connsiteX21" fmla="*/ 180109 w 1274618"/>
              <a:gd name="connsiteY21" fmla="*/ 886691 h 2479963"/>
              <a:gd name="connsiteX22" fmla="*/ 83127 w 1274618"/>
              <a:gd name="connsiteY22" fmla="*/ 1039091 h 2479963"/>
              <a:gd name="connsiteX23" fmla="*/ 55418 w 1274618"/>
              <a:gd name="connsiteY23" fmla="*/ 1163781 h 2479963"/>
              <a:gd name="connsiteX24" fmla="*/ 27709 w 1274618"/>
              <a:gd name="connsiteY24" fmla="*/ 1233054 h 2479963"/>
              <a:gd name="connsiteX25" fmla="*/ 0 w 1274618"/>
              <a:gd name="connsiteY25" fmla="*/ 1343891 h 2479963"/>
              <a:gd name="connsiteX26" fmla="*/ 13854 w 1274618"/>
              <a:gd name="connsiteY26" fmla="*/ 1385454 h 2479963"/>
              <a:gd name="connsiteX27" fmla="*/ 96981 w 1274618"/>
              <a:gd name="connsiteY27" fmla="*/ 1399309 h 2479963"/>
              <a:gd name="connsiteX28" fmla="*/ 166254 w 1274618"/>
              <a:gd name="connsiteY28" fmla="*/ 1413163 h 2479963"/>
              <a:gd name="connsiteX29" fmla="*/ 332509 w 1274618"/>
              <a:gd name="connsiteY29" fmla="*/ 1385454 h 2479963"/>
              <a:gd name="connsiteX30" fmla="*/ 346363 w 1274618"/>
              <a:gd name="connsiteY30" fmla="*/ 1343891 h 2479963"/>
              <a:gd name="connsiteX31" fmla="*/ 304800 w 1274618"/>
              <a:gd name="connsiteY31" fmla="*/ 1330036 h 2479963"/>
              <a:gd name="connsiteX32" fmla="*/ 193963 w 1274618"/>
              <a:gd name="connsiteY32" fmla="*/ 1343891 h 2479963"/>
              <a:gd name="connsiteX33" fmla="*/ 138545 w 1274618"/>
              <a:gd name="connsiteY33" fmla="*/ 1468581 h 2479963"/>
              <a:gd name="connsiteX34" fmla="*/ 180109 w 1274618"/>
              <a:gd name="connsiteY34" fmla="*/ 1801091 h 2479963"/>
              <a:gd name="connsiteX35" fmla="*/ 221672 w 1274618"/>
              <a:gd name="connsiteY35" fmla="*/ 2161309 h 2479963"/>
              <a:gd name="connsiteX36" fmla="*/ 374072 w 1274618"/>
              <a:gd name="connsiteY36" fmla="*/ 2272145 h 2479963"/>
              <a:gd name="connsiteX37" fmla="*/ 471054 w 1274618"/>
              <a:gd name="connsiteY37" fmla="*/ 2341418 h 2479963"/>
              <a:gd name="connsiteX38" fmla="*/ 581890 w 1274618"/>
              <a:gd name="connsiteY38" fmla="*/ 2424545 h 2479963"/>
              <a:gd name="connsiteX39" fmla="*/ 637309 w 1274618"/>
              <a:gd name="connsiteY39" fmla="*/ 2452254 h 2479963"/>
              <a:gd name="connsiteX40" fmla="*/ 775854 w 1274618"/>
              <a:gd name="connsiteY40" fmla="*/ 2479963 h 2479963"/>
              <a:gd name="connsiteX41" fmla="*/ 928254 w 1274618"/>
              <a:gd name="connsiteY41" fmla="*/ 2466109 h 2479963"/>
              <a:gd name="connsiteX42" fmla="*/ 969818 w 1274618"/>
              <a:gd name="connsiteY42" fmla="*/ 2438400 h 2479963"/>
              <a:gd name="connsiteX43" fmla="*/ 1011381 w 1274618"/>
              <a:gd name="connsiteY43" fmla="*/ 2424545 h 2479963"/>
              <a:gd name="connsiteX44" fmla="*/ 1094509 w 1274618"/>
              <a:gd name="connsiteY44" fmla="*/ 2341418 h 2479963"/>
              <a:gd name="connsiteX45" fmla="*/ 1122218 w 1274618"/>
              <a:gd name="connsiteY45" fmla="*/ 2258291 h 2479963"/>
              <a:gd name="connsiteX46" fmla="*/ 1136072 w 1274618"/>
              <a:gd name="connsiteY46" fmla="*/ 2216727 h 2479963"/>
              <a:gd name="connsiteX47" fmla="*/ 1149927 w 1274618"/>
              <a:gd name="connsiteY47" fmla="*/ 2147454 h 2479963"/>
              <a:gd name="connsiteX48" fmla="*/ 1163781 w 1274618"/>
              <a:gd name="connsiteY48" fmla="*/ 2092036 h 2479963"/>
              <a:gd name="connsiteX49" fmla="*/ 1205345 w 1274618"/>
              <a:gd name="connsiteY49" fmla="*/ 2008909 h 2479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74618" h="2479963">
                <a:moveTo>
                  <a:pt x="1274618" y="0"/>
                </a:moveTo>
                <a:cubicBezTo>
                  <a:pt x="1272326" y="20631"/>
                  <a:pt x="1264683" y="140117"/>
                  <a:pt x="1246909" y="180109"/>
                </a:cubicBezTo>
                <a:cubicBezTo>
                  <a:pt x="1235972" y="204716"/>
                  <a:pt x="1217388" y="225296"/>
                  <a:pt x="1205345" y="249381"/>
                </a:cubicBezTo>
                <a:cubicBezTo>
                  <a:pt x="1094101" y="471866"/>
                  <a:pt x="1245253" y="217227"/>
                  <a:pt x="1094509" y="443345"/>
                </a:cubicBezTo>
                <a:cubicBezTo>
                  <a:pt x="1084227" y="458769"/>
                  <a:pt x="1032091" y="554229"/>
                  <a:pt x="1011381" y="568036"/>
                </a:cubicBezTo>
                <a:cubicBezTo>
                  <a:pt x="970096" y="595559"/>
                  <a:pt x="796432" y="619713"/>
                  <a:pt x="775854" y="623454"/>
                </a:cubicBezTo>
                <a:cubicBezTo>
                  <a:pt x="669636" y="618836"/>
                  <a:pt x="563205" y="617754"/>
                  <a:pt x="457200" y="609600"/>
                </a:cubicBezTo>
                <a:cubicBezTo>
                  <a:pt x="442639" y="608480"/>
                  <a:pt x="427787" y="603846"/>
                  <a:pt x="415636" y="595745"/>
                </a:cubicBezTo>
                <a:cubicBezTo>
                  <a:pt x="399333" y="584876"/>
                  <a:pt x="387927" y="568036"/>
                  <a:pt x="374072" y="554181"/>
                </a:cubicBezTo>
                <a:cubicBezTo>
                  <a:pt x="369454" y="540327"/>
                  <a:pt x="367211" y="525439"/>
                  <a:pt x="360218" y="512618"/>
                </a:cubicBezTo>
                <a:cubicBezTo>
                  <a:pt x="339355" y="474370"/>
                  <a:pt x="307126" y="442233"/>
                  <a:pt x="290945" y="401781"/>
                </a:cubicBezTo>
                <a:lnTo>
                  <a:pt x="263236" y="332509"/>
                </a:lnTo>
                <a:cubicBezTo>
                  <a:pt x="271953" y="254057"/>
                  <a:pt x="262051" y="212249"/>
                  <a:pt x="304800" y="152400"/>
                </a:cubicBezTo>
                <a:cubicBezTo>
                  <a:pt x="316188" y="136456"/>
                  <a:pt x="332509" y="124691"/>
                  <a:pt x="346363" y="110836"/>
                </a:cubicBezTo>
                <a:cubicBezTo>
                  <a:pt x="410719" y="120030"/>
                  <a:pt x="451467" y="106060"/>
                  <a:pt x="484909" y="166254"/>
                </a:cubicBezTo>
                <a:cubicBezTo>
                  <a:pt x="499094" y="191786"/>
                  <a:pt x="512618" y="249381"/>
                  <a:pt x="512618" y="249381"/>
                </a:cubicBezTo>
                <a:cubicBezTo>
                  <a:pt x="503382" y="392545"/>
                  <a:pt x="509149" y="537473"/>
                  <a:pt x="484909" y="678872"/>
                </a:cubicBezTo>
                <a:cubicBezTo>
                  <a:pt x="480495" y="704621"/>
                  <a:pt x="449016" y="716935"/>
                  <a:pt x="429490" y="734291"/>
                </a:cubicBezTo>
                <a:cubicBezTo>
                  <a:pt x="407389" y="753937"/>
                  <a:pt x="385294" y="774037"/>
                  <a:pt x="360218" y="789709"/>
                </a:cubicBezTo>
                <a:cubicBezTo>
                  <a:pt x="347834" y="797449"/>
                  <a:pt x="332328" y="798435"/>
                  <a:pt x="318654" y="803563"/>
                </a:cubicBezTo>
                <a:cubicBezTo>
                  <a:pt x="295368" y="812295"/>
                  <a:pt x="272472" y="822036"/>
                  <a:pt x="249381" y="831272"/>
                </a:cubicBezTo>
                <a:cubicBezTo>
                  <a:pt x="226290" y="849745"/>
                  <a:pt x="201019" y="865781"/>
                  <a:pt x="180109" y="886691"/>
                </a:cubicBezTo>
                <a:cubicBezTo>
                  <a:pt x="124027" y="942773"/>
                  <a:pt x="118334" y="968676"/>
                  <a:pt x="83127" y="1039091"/>
                </a:cubicBezTo>
                <a:cubicBezTo>
                  <a:pt x="77638" y="1066533"/>
                  <a:pt x="65198" y="1134440"/>
                  <a:pt x="55418" y="1163781"/>
                </a:cubicBezTo>
                <a:cubicBezTo>
                  <a:pt x="47554" y="1187375"/>
                  <a:pt x="35023" y="1209284"/>
                  <a:pt x="27709" y="1233054"/>
                </a:cubicBezTo>
                <a:cubicBezTo>
                  <a:pt x="16510" y="1269453"/>
                  <a:pt x="0" y="1343891"/>
                  <a:pt x="0" y="1343891"/>
                </a:cubicBezTo>
                <a:cubicBezTo>
                  <a:pt x="4618" y="1357745"/>
                  <a:pt x="1174" y="1378209"/>
                  <a:pt x="13854" y="1385454"/>
                </a:cubicBezTo>
                <a:cubicBezTo>
                  <a:pt x="38244" y="1399391"/>
                  <a:pt x="69343" y="1394284"/>
                  <a:pt x="96981" y="1399309"/>
                </a:cubicBezTo>
                <a:cubicBezTo>
                  <a:pt x="120149" y="1403521"/>
                  <a:pt x="143163" y="1408545"/>
                  <a:pt x="166254" y="1413163"/>
                </a:cubicBezTo>
                <a:cubicBezTo>
                  <a:pt x="221672" y="1403927"/>
                  <a:pt x="280071" y="1405622"/>
                  <a:pt x="332509" y="1385454"/>
                </a:cubicBezTo>
                <a:cubicBezTo>
                  <a:pt x="346139" y="1380212"/>
                  <a:pt x="352894" y="1356953"/>
                  <a:pt x="346363" y="1343891"/>
                </a:cubicBezTo>
                <a:cubicBezTo>
                  <a:pt x="339832" y="1330829"/>
                  <a:pt x="318654" y="1334654"/>
                  <a:pt x="304800" y="1330036"/>
                </a:cubicBezTo>
                <a:cubicBezTo>
                  <a:pt x="267854" y="1334654"/>
                  <a:pt x="227859" y="1328484"/>
                  <a:pt x="193963" y="1343891"/>
                </a:cubicBezTo>
                <a:cubicBezTo>
                  <a:pt x="149039" y="1364311"/>
                  <a:pt x="145948" y="1431569"/>
                  <a:pt x="138545" y="1468581"/>
                </a:cubicBezTo>
                <a:cubicBezTo>
                  <a:pt x="152400" y="1579418"/>
                  <a:pt x="170433" y="1689812"/>
                  <a:pt x="180109" y="1801091"/>
                </a:cubicBezTo>
                <a:cubicBezTo>
                  <a:pt x="188867" y="1901809"/>
                  <a:pt x="149704" y="2060556"/>
                  <a:pt x="221672" y="2161309"/>
                </a:cubicBezTo>
                <a:cubicBezTo>
                  <a:pt x="275404" y="2236533"/>
                  <a:pt x="288068" y="2186141"/>
                  <a:pt x="374072" y="2272145"/>
                </a:cubicBezTo>
                <a:cubicBezTo>
                  <a:pt x="516741" y="2414814"/>
                  <a:pt x="306932" y="2213767"/>
                  <a:pt x="471054" y="2341418"/>
                </a:cubicBezTo>
                <a:cubicBezTo>
                  <a:pt x="645546" y="2477134"/>
                  <a:pt x="466911" y="2375269"/>
                  <a:pt x="581890" y="2424545"/>
                </a:cubicBezTo>
                <a:cubicBezTo>
                  <a:pt x="600873" y="2432681"/>
                  <a:pt x="617450" y="2446580"/>
                  <a:pt x="637309" y="2452254"/>
                </a:cubicBezTo>
                <a:cubicBezTo>
                  <a:pt x="682593" y="2465192"/>
                  <a:pt x="775854" y="2479963"/>
                  <a:pt x="775854" y="2479963"/>
                </a:cubicBezTo>
                <a:cubicBezTo>
                  <a:pt x="826654" y="2475345"/>
                  <a:pt x="878377" y="2476797"/>
                  <a:pt x="928254" y="2466109"/>
                </a:cubicBezTo>
                <a:cubicBezTo>
                  <a:pt x="944536" y="2462620"/>
                  <a:pt x="954925" y="2445847"/>
                  <a:pt x="969818" y="2438400"/>
                </a:cubicBezTo>
                <a:cubicBezTo>
                  <a:pt x="982880" y="2431869"/>
                  <a:pt x="997527" y="2429163"/>
                  <a:pt x="1011381" y="2424545"/>
                </a:cubicBezTo>
                <a:cubicBezTo>
                  <a:pt x="1039090" y="2396836"/>
                  <a:pt x="1082117" y="2378594"/>
                  <a:pt x="1094509" y="2341418"/>
                </a:cubicBezTo>
                <a:lnTo>
                  <a:pt x="1122218" y="2258291"/>
                </a:lnTo>
                <a:cubicBezTo>
                  <a:pt x="1126836" y="2244436"/>
                  <a:pt x="1133208" y="2231047"/>
                  <a:pt x="1136072" y="2216727"/>
                </a:cubicBezTo>
                <a:cubicBezTo>
                  <a:pt x="1140690" y="2193636"/>
                  <a:pt x="1144819" y="2170442"/>
                  <a:pt x="1149927" y="2147454"/>
                </a:cubicBezTo>
                <a:cubicBezTo>
                  <a:pt x="1154058" y="2128866"/>
                  <a:pt x="1158310" y="2110274"/>
                  <a:pt x="1163781" y="2092036"/>
                </a:cubicBezTo>
                <a:cubicBezTo>
                  <a:pt x="1190033" y="2004528"/>
                  <a:pt x="1162743" y="2008909"/>
                  <a:pt x="1205345" y="2008909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051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9" grpId="0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892480" cy="5112568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Pod  rozkvetlou  jabloní  se  páslo  malé  strakaté  jehňátko.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smtClean="0"/>
              <a:t>Nad  místním  rybníkem  se  k  večeru  vytvořil  mlžný  opar.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smtClean="0"/>
              <a:t>Vojta  si   přinesl  na  hodinu  přírodovědy  zajímavé  knihy.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smtClean="0"/>
              <a:t>Před  sousedním  domem  stálo  červené  sportovní  auto.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smtClean="0"/>
              <a:t>Péťa  si  prohlíží  encyklopedii  o  volně  žijících  zvířatech.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smtClean="0"/>
              <a:t>Večer  šly  vystrašené  děti  na  stezku  odvahy.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i="1" dirty="0" smtClean="0"/>
              <a:t>Za  každou  správně  určenou  větu  si  přičti  3  </a:t>
            </a:r>
            <a:r>
              <a:rPr lang="cs-CZ" sz="2400" b="1" i="1" dirty="0" err="1" smtClean="0"/>
              <a:t>smajlíky</a:t>
            </a:r>
            <a:r>
              <a:rPr lang="cs-CZ" sz="2400" b="1" i="1" dirty="0" smtClean="0"/>
              <a:t>.</a:t>
            </a:r>
          </a:p>
          <a:p>
            <a:pPr marL="457200" indent="-457200">
              <a:buAutoNum type="arabicParenR"/>
            </a:pPr>
            <a:endParaRPr lang="cs-CZ" sz="2400" b="1" i="1" dirty="0"/>
          </a:p>
          <a:p>
            <a:pPr marL="457200" indent="-457200">
              <a:buAutoNum type="arabicParenR"/>
            </a:pPr>
            <a:endParaRPr lang="cs-CZ" sz="2400" b="1" i="1" dirty="0" smtClean="0"/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4" name="Mrak 3"/>
          <p:cNvSpPr/>
          <p:nvPr/>
        </p:nvSpPr>
        <p:spPr>
          <a:xfrm>
            <a:off x="390465" y="180371"/>
            <a:ext cx="8424936" cy="1080120"/>
          </a:xfrm>
          <a:prstGeom prst="cloud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Ve  větách  podtrhni  podmět  rovnou  čarou  a  přísudek  vlnovkou.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Vyznač  </a:t>
            </a:r>
            <a:r>
              <a:rPr lang="cs-CZ" b="1" i="1" dirty="0" smtClean="0">
                <a:solidFill>
                  <a:srgbClr val="FF0000"/>
                </a:solidFill>
              </a:rPr>
              <a:t>základní  a  určovací   </a:t>
            </a:r>
            <a:r>
              <a:rPr lang="cs-CZ" b="1" dirty="0" smtClean="0">
                <a:solidFill>
                  <a:schemeClr val="tx1"/>
                </a:solidFill>
              </a:rPr>
              <a:t>skladební  dvojice. </a:t>
            </a:r>
            <a:endParaRPr lang="cs-CZ" b="1" dirty="0">
              <a:solidFill>
                <a:schemeClr val="tx1"/>
              </a:solidFill>
            </a:endParaRPr>
          </a:p>
          <a:p>
            <a:pPr algn="ctr"/>
            <a:endParaRPr lang="cs-CZ" b="1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/>
              <a:t>.                                            .</a:t>
            </a:r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5" name="Slza 4"/>
          <p:cNvSpPr/>
          <p:nvPr/>
        </p:nvSpPr>
        <p:spPr>
          <a:xfrm rot="9651202">
            <a:off x="7516578" y="2495264"/>
            <a:ext cx="1591175" cy="1538384"/>
          </a:xfrm>
          <a:prstGeom prst="teardrop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657178" y="2780928"/>
            <a:ext cx="13099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i="1" dirty="0" smtClean="0">
                <a:latin typeface="Comic Sans MS" pitchFamily="66" charset="0"/>
              </a:rPr>
              <a:t>Počet  </a:t>
            </a:r>
            <a:r>
              <a:rPr lang="cs-CZ" sz="1200" b="1" i="1" dirty="0" err="1" smtClean="0">
                <a:latin typeface="Comic Sans MS" pitchFamily="66" charset="0"/>
              </a:rPr>
              <a:t>smajlíků</a:t>
            </a:r>
            <a:endParaRPr lang="cs-CZ" sz="1200" b="1" i="1" dirty="0">
              <a:latin typeface="Comic Sans MS" pitchFamily="66" charset="0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7769699" y="3123308"/>
            <a:ext cx="792088" cy="792088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olný tvar 1"/>
          <p:cNvSpPr/>
          <p:nvPr/>
        </p:nvSpPr>
        <p:spPr>
          <a:xfrm>
            <a:off x="6972743" y="4163786"/>
            <a:ext cx="1812028" cy="2477084"/>
          </a:xfrm>
          <a:custGeom>
            <a:avLst/>
            <a:gdLst>
              <a:gd name="connsiteX0" fmla="*/ 848643 w 1812028"/>
              <a:gd name="connsiteY0" fmla="*/ 65314 h 2477084"/>
              <a:gd name="connsiteX1" fmla="*/ 832314 w 1812028"/>
              <a:gd name="connsiteY1" fmla="*/ 195943 h 2477084"/>
              <a:gd name="connsiteX2" fmla="*/ 718014 w 1812028"/>
              <a:gd name="connsiteY2" fmla="*/ 261257 h 2477084"/>
              <a:gd name="connsiteX3" fmla="*/ 636371 w 1812028"/>
              <a:gd name="connsiteY3" fmla="*/ 293914 h 2477084"/>
              <a:gd name="connsiteX4" fmla="*/ 375114 w 1812028"/>
              <a:gd name="connsiteY4" fmla="*/ 277585 h 2477084"/>
              <a:gd name="connsiteX5" fmla="*/ 358786 w 1812028"/>
              <a:gd name="connsiteY5" fmla="*/ 195943 h 2477084"/>
              <a:gd name="connsiteX6" fmla="*/ 424100 w 1812028"/>
              <a:gd name="connsiteY6" fmla="*/ 0 h 2477084"/>
              <a:gd name="connsiteX7" fmla="*/ 522071 w 1812028"/>
              <a:gd name="connsiteY7" fmla="*/ 16328 h 2477084"/>
              <a:gd name="connsiteX8" fmla="*/ 620043 w 1812028"/>
              <a:gd name="connsiteY8" fmla="*/ 81643 h 2477084"/>
              <a:gd name="connsiteX9" fmla="*/ 652700 w 1812028"/>
              <a:gd name="connsiteY9" fmla="*/ 146957 h 2477084"/>
              <a:gd name="connsiteX10" fmla="*/ 701686 w 1812028"/>
              <a:gd name="connsiteY10" fmla="*/ 228600 h 2477084"/>
              <a:gd name="connsiteX11" fmla="*/ 685357 w 1812028"/>
              <a:gd name="connsiteY11" fmla="*/ 440871 h 2477084"/>
              <a:gd name="connsiteX12" fmla="*/ 636371 w 1812028"/>
              <a:gd name="connsiteY12" fmla="*/ 473528 h 2477084"/>
              <a:gd name="connsiteX13" fmla="*/ 571057 w 1812028"/>
              <a:gd name="connsiteY13" fmla="*/ 620485 h 2477084"/>
              <a:gd name="connsiteX14" fmla="*/ 522071 w 1812028"/>
              <a:gd name="connsiteY14" fmla="*/ 685800 h 2477084"/>
              <a:gd name="connsiteX15" fmla="*/ 489414 w 1812028"/>
              <a:gd name="connsiteY15" fmla="*/ 751114 h 2477084"/>
              <a:gd name="connsiteX16" fmla="*/ 489414 w 1812028"/>
              <a:gd name="connsiteY16" fmla="*/ 881743 h 2477084"/>
              <a:gd name="connsiteX17" fmla="*/ 587386 w 1812028"/>
              <a:gd name="connsiteY17" fmla="*/ 914400 h 2477084"/>
              <a:gd name="connsiteX18" fmla="*/ 1011928 w 1812028"/>
              <a:gd name="connsiteY18" fmla="*/ 881743 h 2477084"/>
              <a:gd name="connsiteX19" fmla="*/ 1060914 w 1812028"/>
              <a:gd name="connsiteY19" fmla="*/ 832757 h 2477084"/>
              <a:gd name="connsiteX20" fmla="*/ 1158886 w 1812028"/>
              <a:gd name="connsiteY20" fmla="*/ 751114 h 2477084"/>
              <a:gd name="connsiteX21" fmla="*/ 1256857 w 1812028"/>
              <a:gd name="connsiteY21" fmla="*/ 653143 h 2477084"/>
              <a:gd name="connsiteX22" fmla="*/ 1289514 w 1812028"/>
              <a:gd name="connsiteY22" fmla="*/ 604157 h 2477084"/>
              <a:gd name="connsiteX23" fmla="*/ 1371157 w 1812028"/>
              <a:gd name="connsiteY23" fmla="*/ 506185 h 2477084"/>
              <a:gd name="connsiteX24" fmla="*/ 1420143 w 1812028"/>
              <a:gd name="connsiteY24" fmla="*/ 440871 h 2477084"/>
              <a:gd name="connsiteX25" fmla="*/ 1518114 w 1812028"/>
              <a:gd name="connsiteY25" fmla="*/ 391885 h 2477084"/>
              <a:gd name="connsiteX26" fmla="*/ 1648743 w 1812028"/>
              <a:gd name="connsiteY26" fmla="*/ 424543 h 2477084"/>
              <a:gd name="connsiteX27" fmla="*/ 1746714 w 1812028"/>
              <a:gd name="connsiteY27" fmla="*/ 522514 h 2477084"/>
              <a:gd name="connsiteX28" fmla="*/ 1779371 w 1812028"/>
              <a:gd name="connsiteY28" fmla="*/ 620485 h 2477084"/>
              <a:gd name="connsiteX29" fmla="*/ 1812028 w 1812028"/>
              <a:gd name="connsiteY29" fmla="*/ 669471 h 2477084"/>
              <a:gd name="connsiteX30" fmla="*/ 1795700 w 1812028"/>
              <a:gd name="connsiteY30" fmla="*/ 849085 h 2477084"/>
              <a:gd name="connsiteX31" fmla="*/ 1746714 w 1812028"/>
              <a:gd name="connsiteY31" fmla="*/ 898071 h 2477084"/>
              <a:gd name="connsiteX32" fmla="*/ 1632414 w 1812028"/>
              <a:gd name="connsiteY32" fmla="*/ 963385 h 2477084"/>
              <a:gd name="connsiteX33" fmla="*/ 1583428 w 1812028"/>
              <a:gd name="connsiteY33" fmla="*/ 996043 h 2477084"/>
              <a:gd name="connsiteX34" fmla="*/ 1534443 w 1812028"/>
              <a:gd name="connsiteY34" fmla="*/ 1012371 h 2477084"/>
              <a:gd name="connsiteX35" fmla="*/ 1420143 w 1812028"/>
              <a:gd name="connsiteY35" fmla="*/ 1094014 h 2477084"/>
              <a:gd name="connsiteX36" fmla="*/ 1289514 w 1812028"/>
              <a:gd name="connsiteY36" fmla="*/ 1143000 h 2477084"/>
              <a:gd name="connsiteX37" fmla="*/ 1191543 w 1812028"/>
              <a:gd name="connsiteY37" fmla="*/ 1175657 h 2477084"/>
              <a:gd name="connsiteX38" fmla="*/ 669028 w 1812028"/>
              <a:gd name="connsiteY38" fmla="*/ 1143000 h 2477084"/>
              <a:gd name="connsiteX39" fmla="*/ 522071 w 1812028"/>
              <a:gd name="connsiteY39" fmla="*/ 1077685 h 2477084"/>
              <a:gd name="connsiteX40" fmla="*/ 391443 w 1812028"/>
              <a:gd name="connsiteY40" fmla="*/ 963385 h 2477084"/>
              <a:gd name="connsiteX41" fmla="*/ 228157 w 1812028"/>
              <a:gd name="connsiteY41" fmla="*/ 914400 h 2477084"/>
              <a:gd name="connsiteX42" fmla="*/ 32214 w 1812028"/>
              <a:gd name="connsiteY42" fmla="*/ 947057 h 2477084"/>
              <a:gd name="connsiteX43" fmla="*/ 15886 w 1812028"/>
              <a:gd name="connsiteY43" fmla="*/ 996043 h 2477084"/>
              <a:gd name="connsiteX44" fmla="*/ 97528 w 1812028"/>
              <a:gd name="connsiteY44" fmla="*/ 1289957 h 2477084"/>
              <a:gd name="connsiteX45" fmla="*/ 293471 w 1812028"/>
              <a:gd name="connsiteY45" fmla="*/ 1191985 h 2477084"/>
              <a:gd name="connsiteX46" fmla="*/ 244486 w 1812028"/>
              <a:gd name="connsiteY46" fmla="*/ 1159328 h 2477084"/>
              <a:gd name="connsiteX47" fmla="*/ 130186 w 1812028"/>
              <a:gd name="connsiteY47" fmla="*/ 1175657 h 2477084"/>
              <a:gd name="connsiteX48" fmla="*/ 48543 w 1812028"/>
              <a:gd name="connsiteY48" fmla="*/ 1257300 h 2477084"/>
              <a:gd name="connsiteX49" fmla="*/ 64871 w 1812028"/>
              <a:gd name="connsiteY49" fmla="*/ 1404257 h 2477084"/>
              <a:gd name="connsiteX50" fmla="*/ 130186 w 1812028"/>
              <a:gd name="connsiteY50" fmla="*/ 1436914 h 2477084"/>
              <a:gd name="connsiteX51" fmla="*/ 326128 w 1812028"/>
              <a:gd name="connsiteY51" fmla="*/ 1469571 h 2477084"/>
              <a:gd name="connsiteX52" fmla="*/ 718014 w 1812028"/>
              <a:gd name="connsiteY52" fmla="*/ 1485900 h 2477084"/>
              <a:gd name="connsiteX53" fmla="*/ 767000 w 1812028"/>
              <a:gd name="connsiteY53" fmla="*/ 1502228 h 2477084"/>
              <a:gd name="connsiteX54" fmla="*/ 799657 w 1812028"/>
              <a:gd name="connsiteY54" fmla="*/ 1551214 h 2477084"/>
              <a:gd name="connsiteX55" fmla="*/ 848643 w 1812028"/>
              <a:gd name="connsiteY55" fmla="*/ 1583871 h 2477084"/>
              <a:gd name="connsiteX56" fmla="*/ 881300 w 1812028"/>
              <a:gd name="connsiteY56" fmla="*/ 1632857 h 2477084"/>
              <a:gd name="connsiteX57" fmla="*/ 864971 w 1812028"/>
              <a:gd name="connsiteY57" fmla="*/ 1812471 h 2477084"/>
              <a:gd name="connsiteX58" fmla="*/ 734343 w 1812028"/>
              <a:gd name="connsiteY58" fmla="*/ 1926771 h 2477084"/>
              <a:gd name="connsiteX59" fmla="*/ 669028 w 1812028"/>
              <a:gd name="connsiteY59" fmla="*/ 2057400 h 2477084"/>
              <a:gd name="connsiteX60" fmla="*/ 603714 w 1812028"/>
              <a:gd name="connsiteY60" fmla="*/ 2155371 h 2477084"/>
              <a:gd name="connsiteX61" fmla="*/ 571057 w 1812028"/>
              <a:gd name="connsiteY61" fmla="*/ 2204357 h 2477084"/>
              <a:gd name="connsiteX62" fmla="*/ 538400 w 1812028"/>
              <a:gd name="connsiteY62" fmla="*/ 2334985 h 2477084"/>
              <a:gd name="connsiteX63" fmla="*/ 554728 w 1812028"/>
              <a:gd name="connsiteY63" fmla="*/ 2416628 h 2477084"/>
              <a:gd name="connsiteX64" fmla="*/ 783328 w 1812028"/>
              <a:gd name="connsiteY64" fmla="*/ 2449285 h 2477084"/>
              <a:gd name="connsiteX65" fmla="*/ 881300 w 1812028"/>
              <a:gd name="connsiteY65" fmla="*/ 2400300 h 2477084"/>
              <a:gd name="connsiteX66" fmla="*/ 962943 w 1812028"/>
              <a:gd name="connsiteY66" fmla="*/ 2367643 h 2477084"/>
              <a:gd name="connsiteX67" fmla="*/ 1207871 w 1812028"/>
              <a:gd name="connsiteY67" fmla="*/ 2400300 h 2477084"/>
              <a:gd name="connsiteX68" fmla="*/ 1256857 w 1812028"/>
              <a:gd name="connsiteY68" fmla="*/ 2432957 h 2477084"/>
              <a:gd name="connsiteX69" fmla="*/ 1322171 w 1812028"/>
              <a:gd name="connsiteY69" fmla="*/ 2449285 h 2477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812028" h="2477084">
                <a:moveTo>
                  <a:pt x="848643" y="65314"/>
                </a:moveTo>
                <a:cubicBezTo>
                  <a:pt x="843200" y="108857"/>
                  <a:pt x="843860" y="153607"/>
                  <a:pt x="832314" y="195943"/>
                </a:cubicBezTo>
                <a:cubicBezTo>
                  <a:pt x="813068" y="266512"/>
                  <a:pt x="778162" y="243212"/>
                  <a:pt x="718014" y="261257"/>
                </a:cubicBezTo>
                <a:cubicBezTo>
                  <a:pt x="689939" y="269679"/>
                  <a:pt x="663585" y="283028"/>
                  <a:pt x="636371" y="293914"/>
                </a:cubicBezTo>
                <a:lnTo>
                  <a:pt x="375114" y="277585"/>
                </a:lnTo>
                <a:cubicBezTo>
                  <a:pt x="348943" y="268348"/>
                  <a:pt x="358786" y="223696"/>
                  <a:pt x="358786" y="195943"/>
                </a:cubicBezTo>
                <a:cubicBezTo>
                  <a:pt x="358786" y="44912"/>
                  <a:pt x="349107" y="74992"/>
                  <a:pt x="424100" y="0"/>
                </a:cubicBezTo>
                <a:cubicBezTo>
                  <a:pt x="456757" y="5443"/>
                  <a:pt x="491510" y="3594"/>
                  <a:pt x="522071" y="16328"/>
                </a:cubicBezTo>
                <a:cubicBezTo>
                  <a:pt x="558301" y="31424"/>
                  <a:pt x="592290" y="53890"/>
                  <a:pt x="620043" y="81643"/>
                </a:cubicBezTo>
                <a:cubicBezTo>
                  <a:pt x="637255" y="98855"/>
                  <a:pt x="640879" y="125679"/>
                  <a:pt x="652700" y="146957"/>
                </a:cubicBezTo>
                <a:cubicBezTo>
                  <a:pt x="668113" y="174700"/>
                  <a:pt x="685357" y="201386"/>
                  <a:pt x="701686" y="228600"/>
                </a:cubicBezTo>
                <a:cubicBezTo>
                  <a:pt x="696243" y="299357"/>
                  <a:pt x="703643" y="372301"/>
                  <a:pt x="685357" y="440871"/>
                </a:cubicBezTo>
                <a:cubicBezTo>
                  <a:pt x="680300" y="459833"/>
                  <a:pt x="648934" y="458452"/>
                  <a:pt x="636371" y="473528"/>
                </a:cubicBezTo>
                <a:cubicBezTo>
                  <a:pt x="611229" y="503698"/>
                  <a:pt x="587921" y="590130"/>
                  <a:pt x="571057" y="620485"/>
                </a:cubicBezTo>
                <a:cubicBezTo>
                  <a:pt x="557840" y="644275"/>
                  <a:pt x="536495" y="662722"/>
                  <a:pt x="522071" y="685800"/>
                </a:cubicBezTo>
                <a:cubicBezTo>
                  <a:pt x="509170" y="706441"/>
                  <a:pt x="500300" y="729343"/>
                  <a:pt x="489414" y="751114"/>
                </a:cubicBezTo>
                <a:cubicBezTo>
                  <a:pt x="481730" y="781850"/>
                  <a:pt x="453556" y="851008"/>
                  <a:pt x="489414" y="881743"/>
                </a:cubicBezTo>
                <a:cubicBezTo>
                  <a:pt x="515550" y="904146"/>
                  <a:pt x="554729" y="903514"/>
                  <a:pt x="587386" y="914400"/>
                </a:cubicBezTo>
                <a:cubicBezTo>
                  <a:pt x="728900" y="903514"/>
                  <a:pt x="872060" y="905858"/>
                  <a:pt x="1011928" y="881743"/>
                </a:cubicBezTo>
                <a:cubicBezTo>
                  <a:pt x="1034684" y="877819"/>
                  <a:pt x="1043655" y="848099"/>
                  <a:pt x="1060914" y="832757"/>
                </a:cubicBezTo>
                <a:cubicBezTo>
                  <a:pt x="1092687" y="804515"/>
                  <a:pt x="1127549" y="779839"/>
                  <a:pt x="1158886" y="751114"/>
                </a:cubicBezTo>
                <a:cubicBezTo>
                  <a:pt x="1192931" y="719906"/>
                  <a:pt x="1226174" y="687661"/>
                  <a:pt x="1256857" y="653143"/>
                </a:cubicBezTo>
                <a:cubicBezTo>
                  <a:pt x="1269895" y="638475"/>
                  <a:pt x="1278107" y="620126"/>
                  <a:pt x="1289514" y="604157"/>
                </a:cubicBezTo>
                <a:cubicBezTo>
                  <a:pt x="1420063" y="421389"/>
                  <a:pt x="1278343" y="617563"/>
                  <a:pt x="1371157" y="506185"/>
                </a:cubicBezTo>
                <a:cubicBezTo>
                  <a:pt x="1388579" y="485278"/>
                  <a:pt x="1400900" y="460114"/>
                  <a:pt x="1420143" y="440871"/>
                </a:cubicBezTo>
                <a:cubicBezTo>
                  <a:pt x="1451796" y="409218"/>
                  <a:pt x="1478273" y="405166"/>
                  <a:pt x="1518114" y="391885"/>
                </a:cubicBezTo>
                <a:cubicBezTo>
                  <a:pt x="1561657" y="402771"/>
                  <a:pt x="1609774" y="402275"/>
                  <a:pt x="1648743" y="424543"/>
                </a:cubicBezTo>
                <a:cubicBezTo>
                  <a:pt x="1688842" y="447457"/>
                  <a:pt x="1721096" y="484087"/>
                  <a:pt x="1746714" y="522514"/>
                </a:cubicBezTo>
                <a:cubicBezTo>
                  <a:pt x="1765809" y="551156"/>
                  <a:pt x="1760276" y="591843"/>
                  <a:pt x="1779371" y="620485"/>
                </a:cubicBezTo>
                <a:lnTo>
                  <a:pt x="1812028" y="669471"/>
                </a:lnTo>
                <a:cubicBezTo>
                  <a:pt x="1806585" y="729342"/>
                  <a:pt x="1812216" y="791280"/>
                  <a:pt x="1795700" y="849085"/>
                </a:cubicBezTo>
                <a:cubicBezTo>
                  <a:pt x="1789356" y="871289"/>
                  <a:pt x="1764247" y="883043"/>
                  <a:pt x="1746714" y="898071"/>
                </a:cubicBezTo>
                <a:cubicBezTo>
                  <a:pt x="1683806" y="951993"/>
                  <a:pt x="1696988" y="941861"/>
                  <a:pt x="1632414" y="963385"/>
                </a:cubicBezTo>
                <a:cubicBezTo>
                  <a:pt x="1616085" y="974271"/>
                  <a:pt x="1600981" y="987266"/>
                  <a:pt x="1583428" y="996043"/>
                </a:cubicBezTo>
                <a:cubicBezTo>
                  <a:pt x="1568034" y="1003740"/>
                  <a:pt x="1549387" y="1003832"/>
                  <a:pt x="1534443" y="1012371"/>
                </a:cubicBezTo>
                <a:cubicBezTo>
                  <a:pt x="1509935" y="1026375"/>
                  <a:pt x="1451025" y="1079977"/>
                  <a:pt x="1420143" y="1094014"/>
                </a:cubicBezTo>
                <a:cubicBezTo>
                  <a:pt x="1377807" y="1113258"/>
                  <a:pt x="1333309" y="1127359"/>
                  <a:pt x="1289514" y="1143000"/>
                </a:cubicBezTo>
                <a:cubicBezTo>
                  <a:pt x="1257096" y="1154578"/>
                  <a:pt x="1191543" y="1175657"/>
                  <a:pt x="1191543" y="1175657"/>
                </a:cubicBezTo>
                <a:cubicBezTo>
                  <a:pt x="1117720" y="1173020"/>
                  <a:pt x="822569" y="1194180"/>
                  <a:pt x="669028" y="1143000"/>
                </a:cubicBezTo>
                <a:cubicBezTo>
                  <a:pt x="649305" y="1136426"/>
                  <a:pt x="543411" y="1094282"/>
                  <a:pt x="522071" y="1077685"/>
                </a:cubicBezTo>
                <a:cubicBezTo>
                  <a:pt x="468798" y="1036250"/>
                  <a:pt x="450909" y="989815"/>
                  <a:pt x="391443" y="963385"/>
                </a:cubicBezTo>
                <a:cubicBezTo>
                  <a:pt x="340332" y="940669"/>
                  <a:pt x="282439" y="927970"/>
                  <a:pt x="228157" y="914400"/>
                </a:cubicBezTo>
                <a:cubicBezTo>
                  <a:pt x="162843" y="925286"/>
                  <a:pt x="94016" y="923287"/>
                  <a:pt x="32214" y="947057"/>
                </a:cubicBezTo>
                <a:cubicBezTo>
                  <a:pt x="16149" y="953236"/>
                  <a:pt x="15886" y="978831"/>
                  <a:pt x="15886" y="996043"/>
                </a:cubicBezTo>
                <a:cubicBezTo>
                  <a:pt x="15886" y="1291619"/>
                  <a:pt x="-53434" y="1252215"/>
                  <a:pt x="97528" y="1289957"/>
                </a:cubicBezTo>
                <a:cubicBezTo>
                  <a:pt x="113771" y="1287004"/>
                  <a:pt x="330776" y="1303902"/>
                  <a:pt x="293471" y="1191985"/>
                </a:cubicBezTo>
                <a:cubicBezTo>
                  <a:pt x="287265" y="1173368"/>
                  <a:pt x="260814" y="1170214"/>
                  <a:pt x="244486" y="1159328"/>
                </a:cubicBezTo>
                <a:cubicBezTo>
                  <a:pt x="206386" y="1164771"/>
                  <a:pt x="164610" y="1158445"/>
                  <a:pt x="130186" y="1175657"/>
                </a:cubicBezTo>
                <a:cubicBezTo>
                  <a:pt x="95762" y="1192869"/>
                  <a:pt x="48543" y="1257300"/>
                  <a:pt x="48543" y="1257300"/>
                </a:cubicBezTo>
                <a:cubicBezTo>
                  <a:pt x="53986" y="1306286"/>
                  <a:pt x="44476" y="1359388"/>
                  <a:pt x="64871" y="1404257"/>
                </a:cubicBezTo>
                <a:cubicBezTo>
                  <a:pt x="74944" y="1426417"/>
                  <a:pt x="107094" y="1429217"/>
                  <a:pt x="130186" y="1436914"/>
                </a:cubicBezTo>
                <a:cubicBezTo>
                  <a:pt x="160565" y="1447040"/>
                  <a:pt x="307779" y="1468387"/>
                  <a:pt x="326128" y="1469571"/>
                </a:cubicBezTo>
                <a:cubicBezTo>
                  <a:pt x="456599" y="1477988"/>
                  <a:pt x="587385" y="1480457"/>
                  <a:pt x="718014" y="1485900"/>
                </a:cubicBezTo>
                <a:cubicBezTo>
                  <a:pt x="734343" y="1491343"/>
                  <a:pt x="753560" y="1491476"/>
                  <a:pt x="767000" y="1502228"/>
                </a:cubicBezTo>
                <a:cubicBezTo>
                  <a:pt x="782324" y="1514487"/>
                  <a:pt x="785780" y="1537337"/>
                  <a:pt x="799657" y="1551214"/>
                </a:cubicBezTo>
                <a:cubicBezTo>
                  <a:pt x="813534" y="1565091"/>
                  <a:pt x="832314" y="1572985"/>
                  <a:pt x="848643" y="1583871"/>
                </a:cubicBezTo>
                <a:cubicBezTo>
                  <a:pt x="859529" y="1600200"/>
                  <a:pt x="879902" y="1613282"/>
                  <a:pt x="881300" y="1632857"/>
                </a:cubicBezTo>
                <a:cubicBezTo>
                  <a:pt x="885583" y="1692822"/>
                  <a:pt x="886080" y="1756181"/>
                  <a:pt x="864971" y="1812471"/>
                </a:cubicBezTo>
                <a:cubicBezTo>
                  <a:pt x="849051" y="1854923"/>
                  <a:pt x="774763" y="1899824"/>
                  <a:pt x="734343" y="1926771"/>
                </a:cubicBezTo>
                <a:cubicBezTo>
                  <a:pt x="712571" y="1970314"/>
                  <a:pt x="696032" y="2016894"/>
                  <a:pt x="669028" y="2057400"/>
                </a:cubicBezTo>
                <a:lnTo>
                  <a:pt x="603714" y="2155371"/>
                </a:lnTo>
                <a:cubicBezTo>
                  <a:pt x="592828" y="2171700"/>
                  <a:pt x="577263" y="2185740"/>
                  <a:pt x="571057" y="2204357"/>
                </a:cubicBezTo>
                <a:cubicBezTo>
                  <a:pt x="545952" y="2279672"/>
                  <a:pt x="558103" y="2236465"/>
                  <a:pt x="538400" y="2334985"/>
                </a:cubicBezTo>
                <a:cubicBezTo>
                  <a:pt x="543843" y="2362199"/>
                  <a:pt x="544983" y="2390642"/>
                  <a:pt x="554728" y="2416628"/>
                </a:cubicBezTo>
                <a:cubicBezTo>
                  <a:pt x="594463" y="2522587"/>
                  <a:pt x="665612" y="2459095"/>
                  <a:pt x="783328" y="2449285"/>
                </a:cubicBezTo>
                <a:cubicBezTo>
                  <a:pt x="906451" y="2408246"/>
                  <a:pt x="754690" y="2463604"/>
                  <a:pt x="881300" y="2400300"/>
                </a:cubicBezTo>
                <a:cubicBezTo>
                  <a:pt x="907516" y="2387192"/>
                  <a:pt x="935729" y="2378529"/>
                  <a:pt x="962943" y="2367643"/>
                </a:cubicBezTo>
                <a:cubicBezTo>
                  <a:pt x="1006731" y="2371292"/>
                  <a:pt x="1141171" y="2366949"/>
                  <a:pt x="1207871" y="2400300"/>
                </a:cubicBezTo>
                <a:cubicBezTo>
                  <a:pt x="1225424" y="2409076"/>
                  <a:pt x="1238819" y="2425227"/>
                  <a:pt x="1256857" y="2432957"/>
                </a:cubicBezTo>
                <a:cubicBezTo>
                  <a:pt x="1277484" y="2441797"/>
                  <a:pt x="1322171" y="2449285"/>
                  <a:pt x="1322171" y="244928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803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 animBg="1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rak 4"/>
          <p:cNvSpPr/>
          <p:nvPr/>
        </p:nvSpPr>
        <p:spPr>
          <a:xfrm>
            <a:off x="390465" y="180371"/>
            <a:ext cx="8424936" cy="1080120"/>
          </a:xfrm>
          <a:prstGeom prst="cloud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KŘÍŽOVKA</a:t>
            </a:r>
            <a:endParaRPr lang="cs-CZ" b="1" u="sng" dirty="0">
              <a:solidFill>
                <a:srgbClr val="FF0000"/>
              </a:solidFill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Ve  větách  podtrhni  podmět  a  přísudek.  </a:t>
            </a:r>
          </a:p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Přísudky</a:t>
            </a:r>
            <a:r>
              <a:rPr lang="cs-CZ" b="1" dirty="0" smtClean="0">
                <a:solidFill>
                  <a:schemeClr val="tx1"/>
                </a:solidFill>
              </a:rPr>
              <a:t>  vepiš  do  křížovky.</a:t>
            </a:r>
          </a:p>
          <a:p>
            <a:pPr algn="ctr"/>
            <a:r>
              <a:rPr lang="cs-CZ" dirty="0" smtClean="0"/>
              <a:t>.                                            .</a:t>
            </a:r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3630471"/>
              </p:ext>
            </p:extLst>
          </p:nvPr>
        </p:nvGraphicFramePr>
        <p:xfrm>
          <a:off x="1554933" y="1484784"/>
          <a:ext cx="6095999" cy="2595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ysClr val="windowText" lastClr="000000"/>
                          </a:solidFill>
                        </a:rPr>
                        <a:t>1.</a:t>
                      </a:r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90465" y="4149080"/>
            <a:ext cx="7493903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i="1" dirty="0" smtClean="0"/>
              <a:t>Maminka  skládala  vyžehlené  prádlo  dětem  do  skříně.</a:t>
            </a:r>
          </a:p>
          <a:p>
            <a:pPr marL="342900" indent="-342900">
              <a:buAutoNum type="arabicPeriod"/>
            </a:pPr>
            <a:r>
              <a:rPr lang="cs-CZ" i="1" dirty="0" smtClean="0"/>
              <a:t>V  pátečním  utkání  kopal  David  rozhodující  penaltu.</a:t>
            </a:r>
          </a:p>
          <a:p>
            <a:pPr marL="342900" indent="-342900">
              <a:buAutoNum type="arabicPeriod"/>
            </a:pPr>
            <a:r>
              <a:rPr lang="cs-CZ" i="1" dirty="0" smtClean="0"/>
              <a:t>Americký  plavec  přeplaval  50m  bazén  v  rekordním  čase.</a:t>
            </a:r>
          </a:p>
          <a:p>
            <a:pPr marL="342900" indent="-342900">
              <a:buAutoNum type="arabicPeriod"/>
            </a:pPr>
            <a:r>
              <a:rPr lang="cs-CZ" i="1" dirty="0" smtClean="0"/>
              <a:t>Standa  hraje  na  saxofon  již  pátým  rokem.</a:t>
            </a:r>
          </a:p>
          <a:p>
            <a:pPr marL="342900" indent="-342900">
              <a:buAutoNum type="arabicPeriod"/>
            </a:pPr>
            <a:r>
              <a:rPr lang="cs-CZ" i="1" dirty="0" smtClean="0"/>
              <a:t>Dědeček  podepřel  zlomenou  větev  dřevěnou  tyčkou.</a:t>
            </a:r>
          </a:p>
          <a:p>
            <a:pPr marL="342900" indent="-342900">
              <a:buAutoNum type="arabicPeriod"/>
            </a:pPr>
            <a:r>
              <a:rPr lang="cs-CZ" i="1" dirty="0" smtClean="0"/>
              <a:t>Tatínek  s  Ondrou  vyrobili  krásného  papírového  draka.</a:t>
            </a:r>
          </a:p>
          <a:p>
            <a:pPr marL="342900" indent="-342900">
              <a:buAutoNum type="arabicPeriod"/>
            </a:pPr>
            <a:r>
              <a:rPr lang="cs-CZ" i="1" dirty="0" smtClean="0"/>
              <a:t>Fotbalisté  oslavovali  vytoužené  vítězství  v  soutěži. </a:t>
            </a:r>
          </a:p>
          <a:p>
            <a:endParaRPr lang="cs-CZ" sz="1600" b="1" i="1" dirty="0"/>
          </a:p>
          <a:p>
            <a:r>
              <a:rPr lang="cs-CZ" sz="1600" b="1" i="1" dirty="0" smtClean="0"/>
              <a:t>Za  správné  vyluštění  křížovky  si  přičti  5  </a:t>
            </a:r>
            <a:r>
              <a:rPr lang="cs-CZ" sz="1600" b="1" i="1" dirty="0" err="1" smtClean="0"/>
              <a:t>smajlíků</a:t>
            </a:r>
            <a:r>
              <a:rPr lang="cs-CZ" sz="1600" b="1" i="1" dirty="0" smtClean="0"/>
              <a:t>.</a:t>
            </a:r>
            <a:endParaRPr lang="cs-CZ" sz="1600" b="1" i="1" dirty="0"/>
          </a:p>
        </p:txBody>
      </p:sp>
      <p:sp>
        <p:nvSpPr>
          <p:cNvPr id="8" name="Slza 7"/>
          <p:cNvSpPr/>
          <p:nvPr/>
        </p:nvSpPr>
        <p:spPr>
          <a:xfrm rot="6908952">
            <a:off x="206415" y="1336366"/>
            <a:ext cx="1308224" cy="1323366"/>
          </a:xfrm>
          <a:prstGeom prst="teardrop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19637" y="1529601"/>
            <a:ext cx="13099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i="1" dirty="0" smtClean="0">
                <a:latin typeface="Comic Sans MS" pitchFamily="66" charset="0"/>
              </a:rPr>
              <a:t>Počet  </a:t>
            </a:r>
            <a:r>
              <a:rPr lang="cs-CZ" sz="1200" b="1" i="1" dirty="0" err="1" smtClean="0">
                <a:latin typeface="Comic Sans MS" pitchFamily="66" charset="0"/>
              </a:rPr>
              <a:t>smajlíků</a:t>
            </a:r>
            <a:endParaRPr lang="cs-CZ" sz="1200" b="1" i="1" dirty="0">
              <a:latin typeface="Comic Sans MS" pitchFamily="66" charset="0"/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478580" y="1817644"/>
            <a:ext cx="792088" cy="792088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46957" y="2890157"/>
            <a:ext cx="1028700" cy="2841172"/>
          </a:xfrm>
          <a:custGeom>
            <a:avLst/>
            <a:gdLst>
              <a:gd name="connsiteX0" fmla="*/ 1028700 w 1028700"/>
              <a:gd name="connsiteY0" fmla="*/ 0 h 2841172"/>
              <a:gd name="connsiteX1" fmla="*/ 1012372 w 1028700"/>
              <a:gd name="connsiteY1" fmla="*/ 130629 h 2841172"/>
              <a:gd name="connsiteX2" fmla="*/ 914400 w 1028700"/>
              <a:gd name="connsiteY2" fmla="*/ 293914 h 2841172"/>
              <a:gd name="connsiteX3" fmla="*/ 865414 w 1028700"/>
              <a:gd name="connsiteY3" fmla="*/ 310243 h 2841172"/>
              <a:gd name="connsiteX4" fmla="*/ 816429 w 1028700"/>
              <a:gd name="connsiteY4" fmla="*/ 342900 h 2841172"/>
              <a:gd name="connsiteX5" fmla="*/ 767443 w 1028700"/>
              <a:gd name="connsiteY5" fmla="*/ 359229 h 2841172"/>
              <a:gd name="connsiteX6" fmla="*/ 702129 w 1028700"/>
              <a:gd name="connsiteY6" fmla="*/ 391886 h 2841172"/>
              <a:gd name="connsiteX7" fmla="*/ 489857 w 1028700"/>
              <a:gd name="connsiteY7" fmla="*/ 310243 h 2841172"/>
              <a:gd name="connsiteX8" fmla="*/ 473529 w 1028700"/>
              <a:gd name="connsiteY8" fmla="*/ 261257 h 2841172"/>
              <a:gd name="connsiteX9" fmla="*/ 489857 w 1028700"/>
              <a:gd name="connsiteY9" fmla="*/ 195943 h 2841172"/>
              <a:gd name="connsiteX10" fmla="*/ 620486 w 1028700"/>
              <a:gd name="connsiteY10" fmla="*/ 114300 h 2841172"/>
              <a:gd name="connsiteX11" fmla="*/ 685800 w 1028700"/>
              <a:gd name="connsiteY11" fmla="*/ 130629 h 2841172"/>
              <a:gd name="connsiteX12" fmla="*/ 702129 w 1028700"/>
              <a:gd name="connsiteY12" fmla="*/ 179614 h 2841172"/>
              <a:gd name="connsiteX13" fmla="*/ 718457 w 1028700"/>
              <a:gd name="connsiteY13" fmla="*/ 244929 h 2841172"/>
              <a:gd name="connsiteX14" fmla="*/ 702129 w 1028700"/>
              <a:gd name="connsiteY14" fmla="*/ 522514 h 2841172"/>
              <a:gd name="connsiteX15" fmla="*/ 685800 w 1028700"/>
              <a:gd name="connsiteY15" fmla="*/ 604157 h 2841172"/>
              <a:gd name="connsiteX16" fmla="*/ 702129 w 1028700"/>
              <a:gd name="connsiteY16" fmla="*/ 865414 h 2841172"/>
              <a:gd name="connsiteX17" fmla="*/ 930729 w 1028700"/>
              <a:gd name="connsiteY17" fmla="*/ 849086 h 2841172"/>
              <a:gd name="connsiteX18" fmla="*/ 914400 w 1028700"/>
              <a:gd name="connsiteY18" fmla="*/ 718457 h 2841172"/>
              <a:gd name="connsiteX19" fmla="*/ 849086 w 1028700"/>
              <a:gd name="connsiteY19" fmla="*/ 702129 h 2841172"/>
              <a:gd name="connsiteX20" fmla="*/ 800100 w 1028700"/>
              <a:gd name="connsiteY20" fmla="*/ 685800 h 2841172"/>
              <a:gd name="connsiteX21" fmla="*/ 734786 w 1028700"/>
              <a:gd name="connsiteY21" fmla="*/ 702129 h 2841172"/>
              <a:gd name="connsiteX22" fmla="*/ 718457 w 1028700"/>
              <a:gd name="connsiteY22" fmla="*/ 751114 h 2841172"/>
              <a:gd name="connsiteX23" fmla="*/ 685800 w 1028700"/>
              <a:gd name="connsiteY23" fmla="*/ 865414 h 2841172"/>
              <a:gd name="connsiteX24" fmla="*/ 653143 w 1028700"/>
              <a:gd name="connsiteY24" fmla="*/ 914400 h 2841172"/>
              <a:gd name="connsiteX25" fmla="*/ 587829 w 1028700"/>
              <a:gd name="connsiteY25" fmla="*/ 930729 h 2841172"/>
              <a:gd name="connsiteX26" fmla="*/ 342900 w 1028700"/>
              <a:gd name="connsiteY26" fmla="*/ 963386 h 2841172"/>
              <a:gd name="connsiteX27" fmla="*/ 114300 w 1028700"/>
              <a:gd name="connsiteY27" fmla="*/ 947057 h 2841172"/>
              <a:gd name="connsiteX28" fmla="*/ 179614 w 1028700"/>
              <a:gd name="connsiteY28" fmla="*/ 783772 h 2841172"/>
              <a:gd name="connsiteX29" fmla="*/ 342900 w 1028700"/>
              <a:gd name="connsiteY29" fmla="*/ 832757 h 2841172"/>
              <a:gd name="connsiteX30" fmla="*/ 375557 w 1028700"/>
              <a:gd name="connsiteY30" fmla="*/ 930729 h 2841172"/>
              <a:gd name="connsiteX31" fmla="*/ 359229 w 1028700"/>
              <a:gd name="connsiteY31" fmla="*/ 1028700 h 2841172"/>
              <a:gd name="connsiteX32" fmla="*/ 277586 w 1028700"/>
              <a:gd name="connsiteY32" fmla="*/ 1126672 h 2841172"/>
              <a:gd name="connsiteX33" fmla="*/ 261257 w 1028700"/>
              <a:gd name="connsiteY33" fmla="*/ 1175657 h 2841172"/>
              <a:gd name="connsiteX34" fmla="*/ 195943 w 1028700"/>
              <a:gd name="connsiteY34" fmla="*/ 1289957 h 2841172"/>
              <a:gd name="connsiteX35" fmla="*/ 179614 w 1028700"/>
              <a:gd name="connsiteY35" fmla="*/ 1355272 h 2841172"/>
              <a:gd name="connsiteX36" fmla="*/ 130629 w 1028700"/>
              <a:gd name="connsiteY36" fmla="*/ 1404257 h 2841172"/>
              <a:gd name="connsiteX37" fmla="*/ 81643 w 1028700"/>
              <a:gd name="connsiteY37" fmla="*/ 1469572 h 2841172"/>
              <a:gd name="connsiteX38" fmla="*/ 114300 w 1028700"/>
              <a:gd name="connsiteY38" fmla="*/ 1616529 h 2841172"/>
              <a:gd name="connsiteX39" fmla="*/ 179614 w 1028700"/>
              <a:gd name="connsiteY39" fmla="*/ 1681843 h 2841172"/>
              <a:gd name="connsiteX40" fmla="*/ 212272 w 1028700"/>
              <a:gd name="connsiteY40" fmla="*/ 1730829 h 2841172"/>
              <a:gd name="connsiteX41" fmla="*/ 244929 w 1028700"/>
              <a:gd name="connsiteY41" fmla="*/ 1828800 h 2841172"/>
              <a:gd name="connsiteX42" fmla="*/ 212272 w 1028700"/>
              <a:gd name="connsiteY42" fmla="*/ 1877786 h 2841172"/>
              <a:gd name="connsiteX43" fmla="*/ 146957 w 1028700"/>
              <a:gd name="connsiteY43" fmla="*/ 1894114 h 2841172"/>
              <a:gd name="connsiteX44" fmla="*/ 97972 w 1028700"/>
              <a:gd name="connsiteY44" fmla="*/ 1910443 h 2841172"/>
              <a:gd name="connsiteX45" fmla="*/ 65314 w 1028700"/>
              <a:gd name="connsiteY45" fmla="*/ 1959429 h 2841172"/>
              <a:gd name="connsiteX46" fmla="*/ 0 w 1028700"/>
              <a:gd name="connsiteY46" fmla="*/ 2090057 h 2841172"/>
              <a:gd name="connsiteX47" fmla="*/ 16329 w 1028700"/>
              <a:gd name="connsiteY47" fmla="*/ 2286000 h 2841172"/>
              <a:gd name="connsiteX48" fmla="*/ 48986 w 1028700"/>
              <a:gd name="connsiteY48" fmla="*/ 2334986 h 2841172"/>
              <a:gd name="connsiteX49" fmla="*/ 65314 w 1028700"/>
              <a:gd name="connsiteY49" fmla="*/ 2416629 h 2841172"/>
              <a:gd name="connsiteX50" fmla="*/ 81643 w 1028700"/>
              <a:gd name="connsiteY50" fmla="*/ 2481943 h 2841172"/>
              <a:gd name="connsiteX51" fmla="*/ 65314 w 1028700"/>
              <a:gd name="connsiteY51" fmla="*/ 2841172 h 2841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028700" h="2841172">
                <a:moveTo>
                  <a:pt x="1028700" y="0"/>
                </a:moveTo>
                <a:cubicBezTo>
                  <a:pt x="1023257" y="43543"/>
                  <a:pt x="1022239" y="87871"/>
                  <a:pt x="1012372" y="130629"/>
                </a:cubicBezTo>
                <a:cubicBezTo>
                  <a:pt x="998770" y="189573"/>
                  <a:pt x="959977" y="254848"/>
                  <a:pt x="914400" y="293914"/>
                </a:cubicBezTo>
                <a:cubicBezTo>
                  <a:pt x="901332" y="305115"/>
                  <a:pt x="880809" y="302546"/>
                  <a:pt x="865414" y="310243"/>
                </a:cubicBezTo>
                <a:cubicBezTo>
                  <a:pt x="847862" y="319019"/>
                  <a:pt x="833981" y="334124"/>
                  <a:pt x="816429" y="342900"/>
                </a:cubicBezTo>
                <a:cubicBezTo>
                  <a:pt x="801034" y="350597"/>
                  <a:pt x="783263" y="352449"/>
                  <a:pt x="767443" y="359229"/>
                </a:cubicBezTo>
                <a:cubicBezTo>
                  <a:pt x="745070" y="368817"/>
                  <a:pt x="723900" y="381000"/>
                  <a:pt x="702129" y="391886"/>
                </a:cubicBezTo>
                <a:cubicBezTo>
                  <a:pt x="559840" y="366015"/>
                  <a:pt x="538005" y="406541"/>
                  <a:pt x="489857" y="310243"/>
                </a:cubicBezTo>
                <a:cubicBezTo>
                  <a:pt x="482160" y="294848"/>
                  <a:pt x="478972" y="277586"/>
                  <a:pt x="473529" y="261257"/>
                </a:cubicBezTo>
                <a:cubicBezTo>
                  <a:pt x="478972" y="239486"/>
                  <a:pt x="478723" y="215428"/>
                  <a:pt x="489857" y="195943"/>
                </a:cubicBezTo>
                <a:cubicBezTo>
                  <a:pt x="520840" y="141723"/>
                  <a:pt x="566561" y="135870"/>
                  <a:pt x="620486" y="114300"/>
                </a:cubicBezTo>
                <a:cubicBezTo>
                  <a:pt x="642257" y="119743"/>
                  <a:pt x="668276" y="116610"/>
                  <a:pt x="685800" y="130629"/>
                </a:cubicBezTo>
                <a:cubicBezTo>
                  <a:pt x="699240" y="141381"/>
                  <a:pt x="697401" y="163065"/>
                  <a:pt x="702129" y="179614"/>
                </a:cubicBezTo>
                <a:cubicBezTo>
                  <a:pt x="708294" y="201192"/>
                  <a:pt x="713014" y="223157"/>
                  <a:pt x="718457" y="244929"/>
                </a:cubicBezTo>
                <a:cubicBezTo>
                  <a:pt x="713014" y="337457"/>
                  <a:pt x="710521" y="430206"/>
                  <a:pt x="702129" y="522514"/>
                </a:cubicBezTo>
                <a:cubicBezTo>
                  <a:pt x="699616" y="550153"/>
                  <a:pt x="685800" y="576404"/>
                  <a:pt x="685800" y="604157"/>
                </a:cubicBezTo>
                <a:cubicBezTo>
                  <a:pt x="685800" y="691413"/>
                  <a:pt x="696686" y="778328"/>
                  <a:pt x="702129" y="865414"/>
                </a:cubicBezTo>
                <a:cubicBezTo>
                  <a:pt x="778329" y="859971"/>
                  <a:pt x="867918" y="892570"/>
                  <a:pt x="930729" y="849086"/>
                </a:cubicBezTo>
                <a:cubicBezTo>
                  <a:pt x="966808" y="824108"/>
                  <a:pt x="935711" y="756817"/>
                  <a:pt x="914400" y="718457"/>
                </a:cubicBezTo>
                <a:cubicBezTo>
                  <a:pt x="903502" y="698840"/>
                  <a:pt x="870664" y="708294"/>
                  <a:pt x="849086" y="702129"/>
                </a:cubicBezTo>
                <a:cubicBezTo>
                  <a:pt x="832536" y="697401"/>
                  <a:pt x="816429" y="691243"/>
                  <a:pt x="800100" y="685800"/>
                </a:cubicBezTo>
                <a:cubicBezTo>
                  <a:pt x="778329" y="691243"/>
                  <a:pt x="752310" y="688110"/>
                  <a:pt x="734786" y="702129"/>
                </a:cubicBezTo>
                <a:cubicBezTo>
                  <a:pt x="721346" y="712881"/>
                  <a:pt x="723185" y="734565"/>
                  <a:pt x="718457" y="751114"/>
                </a:cubicBezTo>
                <a:cubicBezTo>
                  <a:pt x="711479" y="775538"/>
                  <a:pt x="698854" y="839307"/>
                  <a:pt x="685800" y="865414"/>
                </a:cubicBezTo>
                <a:cubicBezTo>
                  <a:pt x="677024" y="882967"/>
                  <a:pt x="669472" y="903514"/>
                  <a:pt x="653143" y="914400"/>
                </a:cubicBezTo>
                <a:cubicBezTo>
                  <a:pt x="634471" y="926848"/>
                  <a:pt x="609736" y="925861"/>
                  <a:pt x="587829" y="930729"/>
                </a:cubicBezTo>
                <a:cubicBezTo>
                  <a:pt x="477153" y="955324"/>
                  <a:pt x="485307" y="949145"/>
                  <a:pt x="342900" y="963386"/>
                </a:cubicBezTo>
                <a:cubicBezTo>
                  <a:pt x="266700" y="957943"/>
                  <a:pt x="177111" y="990541"/>
                  <a:pt x="114300" y="947057"/>
                </a:cubicBezTo>
                <a:cubicBezTo>
                  <a:pt x="13054" y="876963"/>
                  <a:pt x="147787" y="804990"/>
                  <a:pt x="179614" y="783772"/>
                </a:cubicBezTo>
                <a:cubicBezTo>
                  <a:pt x="234043" y="800100"/>
                  <a:pt x="297440" y="798662"/>
                  <a:pt x="342900" y="832757"/>
                </a:cubicBezTo>
                <a:cubicBezTo>
                  <a:pt x="370439" y="853411"/>
                  <a:pt x="375557" y="930729"/>
                  <a:pt x="375557" y="930729"/>
                </a:cubicBezTo>
                <a:cubicBezTo>
                  <a:pt x="370114" y="963386"/>
                  <a:pt x="369698" y="997291"/>
                  <a:pt x="359229" y="1028700"/>
                </a:cubicBezTo>
                <a:cubicBezTo>
                  <a:pt x="347862" y="1062800"/>
                  <a:pt x="300324" y="1103934"/>
                  <a:pt x="277586" y="1126672"/>
                </a:cubicBezTo>
                <a:cubicBezTo>
                  <a:pt x="272143" y="1143000"/>
                  <a:pt x="268954" y="1160262"/>
                  <a:pt x="261257" y="1175657"/>
                </a:cubicBezTo>
                <a:cubicBezTo>
                  <a:pt x="213886" y="1270398"/>
                  <a:pt x="238880" y="1175459"/>
                  <a:pt x="195943" y="1289957"/>
                </a:cubicBezTo>
                <a:cubicBezTo>
                  <a:pt x="188063" y="1310970"/>
                  <a:pt x="190748" y="1335787"/>
                  <a:pt x="179614" y="1355272"/>
                </a:cubicBezTo>
                <a:cubicBezTo>
                  <a:pt x="168157" y="1375321"/>
                  <a:pt x="145657" y="1386724"/>
                  <a:pt x="130629" y="1404257"/>
                </a:cubicBezTo>
                <a:cubicBezTo>
                  <a:pt x="112918" y="1424920"/>
                  <a:pt x="97972" y="1447800"/>
                  <a:pt x="81643" y="1469572"/>
                </a:cubicBezTo>
                <a:cubicBezTo>
                  <a:pt x="92529" y="1518558"/>
                  <a:pt x="93271" y="1570967"/>
                  <a:pt x="114300" y="1616529"/>
                </a:cubicBezTo>
                <a:cubicBezTo>
                  <a:pt x="127202" y="1644484"/>
                  <a:pt x="159577" y="1658466"/>
                  <a:pt x="179614" y="1681843"/>
                </a:cubicBezTo>
                <a:cubicBezTo>
                  <a:pt x="192386" y="1696743"/>
                  <a:pt x="201386" y="1714500"/>
                  <a:pt x="212272" y="1730829"/>
                </a:cubicBezTo>
                <a:cubicBezTo>
                  <a:pt x="223158" y="1763486"/>
                  <a:pt x="264024" y="1800158"/>
                  <a:pt x="244929" y="1828800"/>
                </a:cubicBezTo>
                <a:cubicBezTo>
                  <a:pt x="234043" y="1845129"/>
                  <a:pt x="228601" y="1866900"/>
                  <a:pt x="212272" y="1877786"/>
                </a:cubicBezTo>
                <a:cubicBezTo>
                  <a:pt x="193599" y="1890234"/>
                  <a:pt x="168535" y="1887949"/>
                  <a:pt x="146957" y="1894114"/>
                </a:cubicBezTo>
                <a:cubicBezTo>
                  <a:pt x="130408" y="1898842"/>
                  <a:pt x="114300" y="1905000"/>
                  <a:pt x="97972" y="1910443"/>
                </a:cubicBezTo>
                <a:cubicBezTo>
                  <a:pt x="87086" y="1926772"/>
                  <a:pt x="74711" y="1942201"/>
                  <a:pt x="65314" y="1959429"/>
                </a:cubicBezTo>
                <a:cubicBezTo>
                  <a:pt x="42002" y="2002167"/>
                  <a:pt x="0" y="2090057"/>
                  <a:pt x="0" y="2090057"/>
                </a:cubicBezTo>
                <a:cubicBezTo>
                  <a:pt x="5443" y="2155371"/>
                  <a:pt x="3475" y="2221732"/>
                  <a:pt x="16329" y="2286000"/>
                </a:cubicBezTo>
                <a:cubicBezTo>
                  <a:pt x="20178" y="2305243"/>
                  <a:pt x="42095" y="2316611"/>
                  <a:pt x="48986" y="2334986"/>
                </a:cubicBezTo>
                <a:cubicBezTo>
                  <a:pt x="58731" y="2360972"/>
                  <a:pt x="59293" y="2389537"/>
                  <a:pt x="65314" y="2416629"/>
                </a:cubicBezTo>
                <a:cubicBezTo>
                  <a:pt x="70182" y="2438536"/>
                  <a:pt x="76200" y="2460172"/>
                  <a:pt x="81643" y="2481943"/>
                </a:cubicBezTo>
                <a:lnTo>
                  <a:pt x="65314" y="2841172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6444207" y="4310743"/>
            <a:ext cx="2371193" cy="2070585"/>
          </a:xfrm>
          <a:prstGeom prst="smileyFac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659992" y="6499974"/>
            <a:ext cx="2183868" cy="338554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600" b="1" i="1" dirty="0"/>
              <a:t>c</a:t>
            </a:r>
            <a:r>
              <a:rPr lang="cs-CZ" sz="1600" b="1" i="1" dirty="0" smtClean="0"/>
              <a:t>elkový  počet  </a:t>
            </a:r>
            <a:r>
              <a:rPr lang="cs-CZ" sz="1600" b="1" i="1" dirty="0" err="1" smtClean="0"/>
              <a:t>smajlíků</a:t>
            </a:r>
            <a:endParaRPr lang="cs-CZ" sz="1600" b="1" i="1" dirty="0"/>
          </a:p>
        </p:txBody>
      </p:sp>
      <p:sp>
        <p:nvSpPr>
          <p:cNvPr id="15" name="Vývojový diagram: spojnice 14"/>
          <p:cNvSpPr/>
          <p:nvPr/>
        </p:nvSpPr>
        <p:spPr>
          <a:xfrm>
            <a:off x="7257187" y="5157191"/>
            <a:ext cx="745232" cy="718153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971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/>
      <p:bldP spid="10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000" u="sng" dirty="0" smtClean="0"/>
              <a:t>Použité  zdroje</a:t>
            </a:r>
            <a:endParaRPr lang="cs-CZ" sz="2000" u="sng" dirty="0"/>
          </a:p>
        </p:txBody>
      </p:sp>
      <p:sp>
        <p:nvSpPr>
          <p:cNvPr id="5" name="Obdélník 4"/>
          <p:cNvSpPr/>
          <p:nvPr/>
        </p:nvSpPr>
        <p:spPr>
          <a:xfrm>
            <a:off x="467544" y="836712"/>
            <a:ext cx="8280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www.trampolina.estranky.cz/clanky/diddli-omalovanky/diddli-omalovanky.htm</a:t>
            </a:r>
            <a:r>
              <a:rPr lang="cs-CZ" sz="1200" dirty="0" smtClean="0"/>
              <a:t>     </a:t>
            </a:r>
          </a:p>
          <a:p>
            <a:r>
              <a:rPr lang="cs-CZ" sz="1200" dirty="0" smtClean="0"/>
              <a:t>l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498700" y="1067544"/>
            <a:ext cx="8645299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</a:t>
            </a:r>
            <a:r>
              <a:rPr lang="cs-CZ" sz="1200" dirty="0"/>
              <a:t>://images.google.com/imgres?q=%C5%BEehli%C4%8Dka&amp;hl=cs&amp;biw=1619&amp;bih=700&amp;gbv=2&amp;tbm=isch&amp;tbnid=5MnDCGUqDvVNHM:&amp;imgrefurl=http://www.e-elektra.cz/drobne-spotrebice-zehlicky/product-22250/electrolux-edb5110-edb-5110-zehlicka&amp;docid=-JAVmBBg84sP4M&amp;imgurl=http://</a:t>
            </a:r>
            <a:r>
              <a:rPr lang="cs-CZ" sz="1200" dirty="0" smtClean="0"/>
              <a:t>www.e-elektra.cz/shopimg/EDB5110.jpg&amp;w=500&amp;h=364&amp;ei=LXPLT7upKtDOswa70eDfBg&amp;zoom=1&amp;iact=hc&amp;vpx=192&amp;vpy=182&amp;dur=403&amp;hovh=191&amp;hovw=263&amp;tx=159&amp;ty=134&amp;sig=109203467014678765387&amp;page=2&amp;tbnh=149&amp;tbnw=210&amp;start=24&amp;ndsp=28&amp;ved=1t:429,r:0,s:24,i:150</a:t>
            </a:r>
          </a:p>
          <a:p>
            <a:r>
              <a:rPr lang="cs-CZ" sz="1200" dirty="0"/>
              <a:t>http://images.google.com/imgres?q=kv%C4%9Btiny+k+narozenin%C3%A1m&amp;hl=cs&amp;biw=1619&amp;bih=700&amp;gbv=2&amp;tbm=isch&amp;tbnid=a40QKcYeCBC0qM:&amp;imgrefurl=http://www.sperky-darky.net/hrajici-kvetina/d-70691/&amp;docid=8PkEBzDta9SuxM&amp;imgurl=http://</a:t>
            </a:r>
            <a:r>
              <a:rPr lang="cs-CZ" sz="1200" dirty="0" smtClean="0"/>
              <a:t>www.sperky-darky.net/fotocache/bigadd/hrajici_kvetiny.jpg&amp;w=350&amp;h=350&amp;ei=uXPLT8H3B8TmtQaCntGeBw&amp;zoom=1&amp;iact=hc&amp;vpx=312&amp;vpy=83&amp;dur=184&amp;hovh=225&amp;hovw=225&amp;tx=155&amp;ty=117&amp;sig=109203467014678765387&amp;page=3&amp;tbnh=160&amp;tbnw=160&amp;start=54&amp;ndsp=31&amp;ved=1t:429,r:9,s:54,i:247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www.nasenavody.cz/odkdy-je-vhodne-cisteni-zubu-v-rezii-deti</a:t>
            </a:r>
            <a:endParaRPr lang="cs-CZ" sz="1200" dirty="0" smtClean="0"/>
          </a:p>
          <a:p>
            <a:r>
              <a:rPr lang="cs-CZ" sz="1200" dirty="0"/>
              <a:t>http://images.google.com/imgres?q=dinosaurus+omalov%C3%A1nka&amp;start=220&amp;hl=cs&amp;gbv=2&amp;biw=1619&amp;bih=700&amp;addh=36&amp;tbm=isch&amp;tbnid=TLvh7F7A7mAc9M:&amp;imgrefurl=http://omalovanky.fotopulos.net/dinosauri-omalovanky.html&amp;docid=En7PkkmRhw8ScM&amp;imgurl=http://omalovanky.fotopulos.net/dinosauri-omalovanky/dinosauri/3.jpg&amp;w=160&amp;h=207&amp;ei=5HTLT_6QFITAswaUuJCVBw&amp;zoom=1&amp;iact=hc&amp;vpx=1152&amp;vpy=238&amp;dur=174&amp;hovh=165&amp;hovw=128&amp;tx=57&amp;ty=126&amp;sig=109203467014678765387&amp;page=8&amp;tbnh=165&amp;tbnw=128&amp;ndsp=33&amp;ved=1t:429,r:14,s:220,i:97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464445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348</Words>
  <Application>Microsoft Office PowerPoint</Application>
  <PresentationFormat>Předvádění na obrazovce (4:3)</PresentationFormat>
  <Paragraphs>143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07Z2</dc:creator>
  <cp:lastModifiedBy>Spravce</cp:lastModifiedBy>
  <cp:revision>18</cp:revision>
  <dcterms:created xsi:type="dcterms:W3CDTF">2012-06-03T11:56:53Z</dcterms:created>
  <dcterms:modified xsi:type="dcterms:W3CDTF">2014-05-20T12:18:17Z</dcterms:modified>
</cp:coreProperties>
</file>