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VY_32_INOVACE_15_SOUHLÁSKY_SOUHLÁSKY UPROSTŘED A NA KONCI SLOV III.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Souhlásky uprostřed a na konci slov III.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C4E184-701E-44F6-9221-68BBDD02233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2FF884-5D94-45E4-A707-5123BE3C42C1}" type="presOf" srcId="{4C35D32F-0EAB-4CD7-82EE-45574DC2A586}" destId="{8BEBB6EC-1DAA-4CAC-8A25-BC0FCBD5DBD5}" srcOrd="0" destOrd="0" presId="urn:microsoft.com/office/officeart/2005/8/layout/target3"/>
    <dgm:cxn modelId="{65670608-C3DB-4D19-8B00-C0183B94DF5E}" type="presOf" srcId="{D8197B8C-B260-4A16-BDF4-0947B075E274}" destId="{5A5FFA88-C948-4069-8E93-59FA12366E83}" srcOrd="1" destOrd="0" presId="urn:microsoft.com/office/officeart/2005/8/layout/target3"/>
    <dgm:cxn modelId="{6DFF918D-5D4D-4B22-92AF-8CACA8C6B9B9}" type="presOf" srcId="{D1D4F407-5343-4D3F-B5B9-D407B03CAEB4}" destId="{AED2198E-93D5-4001-81B4-73124B309672}" srcOrd="1" destOrd="0" presId="urn:microsoft.com/office/officeart/2005/8/layout/target3"/>
    <dgm:cxn modelId="{94E40B48-FE64-4CC7-9474-BEBE428CCA7E}" type="presOf" srcId="{D1B46980-6531-4606-95E6-44980827E919}" destId="{2BE915AB-18AA-4053-B92C-3BFC9ED204BB}" srcOrd="1" destOrd="0" presId="urn:microsoft.com/office/officeart/2005/8/layout/target3"/>
    <dgm:cxn modelId="{70B87898-1937-4BC8-B2B5-4B4E2A97B8FD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F75CDA9-CE3E-45E2-B365-5A0220725047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FFCEC8-A15D-4BD3-AA8E-2310F22AE148}" type="presOf" srcId="{D1D4F407-5343-4D3F-B5B9-D407B03CAEB4}" destId="{D005CE8C-CC26-4C3E-AC11-E15060ECD759}" srcOrd="0" destOrd="0" presId="urn:microsoft.com/office/officeart/2005/8/layout/target3"/>
    <dgm:cxn modelId="{34CF15B5-526B-4BAA-A7BF-7594AB2D2FFF}" type="presOf" srcId="{757F3AB3-0718-4624-B441-E567A8F0AB56}" destId="{333A1088-737F-45CB-B68E-254E46348037}" srcOrd="0" destOrd="0" presId="urn:microsoft.com/office/officeart/2005/8/layout/target3"/>
    <dgm:cxn modelId="{5EAEB5E2-227C-4FF8-BCDD-F549BCBB6042}" type="presOf" srcId="{4C35D32F-0EAB-4CD7-82EE-45574DC2A586}" destId="{890E4F0B-2866-4A3F-A3C7-2A14B1797930}" srcOrd="1" destOrd="0" presId="urn:microsoft.com/office/officeart/2005/8/layout/target3"/>
    <dgm:cxn modelId="{C0A5C513-8FB3-4CBC-8A01-0C8A8A54BCD9}" type="presOf" srcId="{D1B46980-6531-4606-95E6-44980827E919}" destId="{6140AFEC-043D-4C43-A2F9-D0F5331DF3A3}" srcOrd="0" destOrd="0" presId="urn:microsoft.com/office/officeart/2005/8/layout/target3"/>
    <dgm:cxn modelId="{2D7A5661-8693-4B85-BA49-5C422DC6BC38}" type="presParOf" srcId="{333A1088-737F-45CB-B68E-254E46348037}" destId="{F5ABB229-8D3B-4694-996A-96F23CF14429}" srcOrd="0" destOrd="0" presId="urn:microsoft.com/office/officeart/2005/8/layout/target3"/>
    <dgm:cxn modelId="{7AF8EE6E-CC40-4372-B121-D664BD175474}" type="presParOf" srcId="{333A1088-737F-45CB-B68E-254E46348037}" destId="{F41139FD-01EE-4571-8B17-4FB00FC51163}" srcOrd="1" destOrd="0" presId="urn:microsoft.com/office/officeart/2005/8/layout/target3"/>
    <dgm:cxn modelId="{D4FC2947-9E0B-469E-8AF5-F934D75F1B3C}" type="presParOf" srcId="{333A1088-737F-45CB-B68E-254E46348037}" destId="{D005CE8C-CC26-4C3E-AC11-E15060ECD759}" srcOrd="2" destOrd="0" presId="urn:microsoft.com/office/officeart/2005/8/layout/target3"/>
    <dgm:cxn modelId="{E0F42C34-125B-4E16-8FD3-6654CAF93FA0}" type="presParOf" srcId="{333A1088-737F-45CB-B68E-254E46348037}" destId="{2C702D82-9B77-49B7-9568-BB8EB47C3372}" srcOrd="3" destOrd="0" presId="urn:microsoft.com/office/officeart/2005/8/layout/target3"/>
    <dgm:cxn modelId="{6ACA463C-B072-4E38-AE0C-057B922E2381}" type="presParOf" srcId="{333A1088-737F-45CB-B68E-254E46348037}" destId="{A52A0455-90FF-4808-ABD0-F02540D31D5A}" srcOrd="4" destOrd="0" presId="urn:microsoft.com/office/officeart/2005/8/layout/target3"/>
    <dgm:cxn modelId="{6444DCB2-1029-405D-8BC5-47F5261D2724}" type="presParOf" srcId="{333A1088-737F-45CB-B68E-254E46348037}" destId="{6140AFEC-043D-4C43-A2F9-D0F5331DF3A3}" srcOrd="5" destOrd="0" presId="urn:microsoft.com/office/officeart/2005/8/layout/target3"/>
    <dgm:cxn modelId="{9ED9CB92-E5E7-40CE-B121-F47E1BC3534F}" type="presParOf" srcId="{333A1088-737F-45CB-B68E-254E46348037}" destId="{9358AC05-5D7D-4327-9F80-1AD486AEA664}" srcOrd="6" destOrd="0" presId="urn:microsoft.com/office/officeart/2005/8/layout/target3"/>
    <dgm:cxn modelId="{7D29BBA3-7DA0-4E07-B3D2-19832C1E72D8}" type="presParOf" srcId="{333A1088-737F-45CB-B68E-254E46348037}" destId="{313FC574-E1CD-4FB4-B054-0B805CE0447D}" srcOrd="7" destOrd="0" presId="urn:microsoft.com/office/officeart/2005/8/layout/target3"/>
    <dgm:cxn modelId="{E4490AB8-D743-47F4-A8FD-8873B009D684}" type="presParOf" srcId="{333A1088-737F-45CB-B68E-254E46348037}" destId="{619D679B-A015-4ECF-8348-D1034C574F40}" srcOrd="8" destOrd="0" presId="urn:microsoft.com/office/officeart/2005/8/layout/target3"/>
    <dgm:cxn modelId="{5743726B-7514-4626-BDDB-BF1FB768A443}" type="presParOf" srcId="{333A1088-737F-45CB-B68E-254E46348037}" destId="{322283A8-4A27-4CDA-BAE3-F381106A9174}" srcOrd="9" destOrd="0" presId="urn:microsoft.com/office/officeart/2005/8/layout/target3"/>
    <dgm:cxn modelId="{A98993F6-5400-497E-81A0-2E3AF975924D}" type="presParOf" srcId="{333A1088-737F-45CB-B68E-254E46348037}" destId="{FFC9F71D-1B4F-4AD9-A4A6-86ADEFC8AF5C}" srcOrd="10" destOrd="0" presId="urn:microsoft.com/office/officeart/2005/8/layout/target3"/>
    <dgm:cxn modelId="{5811A655-6C71-4CD7-9D1F-801B95913F8E}" type="presParOf" srcId="{333A1088-737F-45CB-B68E-254E46348037}" destId="{25B08C86-7E15-44DC-BE7F-FFB55DD49D12}" srcOrd="11" destOrd="0" presId="urn:microsoft.com/office/officeart/2005/8/layout/target3"/>
    <dgm:cxn modelId="{DCC62F0A-6293-44F0-8D93-15185AAD73AA}" type="presParOf" srcId="{333A1088-737F-45CB-B68E-254E46348037}" destId="{76644BE8-9D7C-4C09-B250-3D10AF48CBB7}" srcOrd="12" destOrd="0" presId="urn:microsoft.com/office/officeart/2005/8/layout/target3"/>
    <dgm:cxn modelId="{D86E9736-D111-4EC9-96BC-2BC74FC39E07}" type="presParOf" srcId="{333A1088-737F-45CB-B68E-254E46348037}" destId="{EE85B701-7295-41C0-BA7A-34D3756A2AE6}" srcOrd="13" destOrd="0" presId="urn:microsoft.com/office/officeart/2005/8/layout/target3"/>
    <dgm:cxn modelId="{D6CF2256-1BDE-4F58-9248-AE47FA48CC58}" type="presParOf" srcId="{333A1088-737F-45CB-B68E-254E46348037}" destId="{8BEBB6EC-1DAA-4CAC-8A25-BC0FCBD5DBD5}" srcOrd="14" destOrd="0" presId="urn:microsoft.com/office/officeart/2005/8/layout/target3"/>
    <dgm:cxn modelId="{7E87E53F-13C9-44F5-96F9-9B31B80FDC01}" type="presParOf" srcId="{333A1088-737F-45CB-B68E-254E46348037}" destId="{AED2198E-93D5-4001-81B4-73124B309672}" srcOrd="15" destOrd="0" presId="urn:microsoft.com/office/officeart/2005/8/layout/target3"/>
    <dgm:cxn modelId="{F3030E59-1551-4920-8458-E9F85000C968}" type="presParOf" srcId="{333A1088-737F-45CB-B68E-254E46348037}" destId="{2BE915AB-18AA-4053-B92C-3BFC9ED204BB}" srcOrd="16" destOrd="0" presId="urn:microsoft.com/office/officeart/2005/8/layout/target3"/>
    <dgm:cxn modelId="{6CE0811F-29DD-4550-9B8D-DF51982FCFB5}" type="presParOf" srcId="{333A1088-737F-45CB-B68E-254E46348037}" destId="{6BB5E863-4638-4E1D-BFDE-399D028AC4ED}" srcOrd="17" destOrd="0" presId="urn:microsoft.com/office/officeart/2005/8/layout/target3"/>
    <dgm:cxn modelId="{BD74124D-9759-4C98-915B-2A6AF768F242}" type="presParOf" srcId="{333A1088-737F-45CB-B68E-254E46348037}" destId="{5A5FFA88-C948-4069-8E93-59FA12366E83}" srcOrd="18" destOrd="0" presId="urn:microsoft.com/office/officeart/2005/8/layout/target3"/>
    <dgm:cxn modelId="{47B18921-E0AD-4628-BC07-5E2E903437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VY_32_INOVACE_15_SOUHLÁSKY_SOUHLÁSKY UPROSTŘED A NA KONCI SLOV III.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Souhlásky uprostřed a na konci slov III.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SOUHLÁSKY UPROSTŘED A NA KONCI SLOV III.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r>
              <a:rPr lang="cs-CZ" dirty="0" smtClean="0"/>
              <a:t>Doplň správné slovo: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V letadle přeje pilot šťastný…</a:t>
            </a:r>
          </a:p>
          <a:p>
            <a:pPr>
              <a:buNone/>
            </a:pPr>
            <a:r>
              <a:rPr lang="cs-CZ" dirty="0" smtClean="0"/>
              <a:t>	V mraze se voda mění na …</a:t>
            </a:r>
          </a:p>
          <a:p>
            <a:pPr>
              <a:buNone/>
            </a:pPr>
            <a:r>
              <a:rPr lang="cs-CZ" dirty="0" smtClean="0"/>
              <a:t>	Okolo domu máme dřevěný…</a:t>
            </a:r>
          </a:p>
          <a:p>
            <a:pPr>
              <a:buNone/>
            </a:pPr>
            <a:r>
              <a:rPr lang="cs-CZ" dirty="0" smtClean="0"/>
              <a:t>	Na stromě zraje…</a:t>
            </a:r>
          </a:p>
          <a:p>
            <a:pPr>
              <a:buNone/>
            </a:pPr>
            <a:r>
              <a:rPr lang="cs-CZ" dirty="0" smtClean="0"/>
              <a:t>	Na polici se usazuje…</a:t>
            </a:r>
          </a:p>
          <a:p>
            <a:pPr>
              <a:buNone/>
            </a:pPr>
            <a:r>
              <a:rPr lang="cs-CZ" dirty="0" smtClean="0"/>
              <a:t>	Pod dveřmi je…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380312" y="5805264"/>
            <a:ext cx="864096" cy="36004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4005064"/>
            <a:ext cx="864096" cy="36004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236296" y="2420888"/>
            <a:ext cx="864096" cy="36004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plot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740352" y="3717032"/>
            <a:ext cx="864096" cy="36004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plod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72200" y="3068960"/>
            <a:ext cx="1008112" cy="36004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531360" y="4731365"/>
            <a:ext cx="864096" cy="36004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práh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01573 L -0.27552 -0.445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-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11841E-6 L -0.18108 -0.10499 " pathEditMode="relative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11841E-6 L -0.2441 0.18871 " pathEditMode="relative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2.11841E-6 L -0.49618 0.07355 " pathEditMode="relative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97 0.00532 L -0.29132 0.2361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95097E-6 L -0.49618 0.0629 " pathEditMode="relative" ptsTypes="A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12687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07704" y="12687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39752" y="126876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162880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71800" y="162880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07704" y="162880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75656" y="162880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43608" y="162880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39752" y="198884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07704" y="198884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475656" y="198884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270892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71800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03848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7704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75656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43608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339752" y="306896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07704" y="30689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71800" y="30689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39752" y="342900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907704" y="342900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475656" y="342900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043608" y="342900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339752" y="378904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03848" y="45091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771800" y="45091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907704" y="45091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339752" y="486916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339752" y="450912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203848" y="414908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771800" y="414908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907704" y="414908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339752" y="4149080"/>
            <a:ext cx="360040" cy="2880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475656" y="378904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907704" y="378904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771800" y="378904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11560" y="48691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043608" y="48691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475656" y="48691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907704" y="486916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4427984" y="1196752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Bolí mě…..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427984" y="155679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 vrká?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427984" y="191683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moři pluje…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27984" y="2636912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Kočka vysrkuje…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427984" y="299695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odpadky je…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283968" y="342900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Venku je velký…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283968" y="3789040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Okolo domu je…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283968" y="4149080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Na kopci stojí starý… 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355976" y="450912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Venku padá…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427984" y="4869160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 slova ošklivý je…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115616" y="5445224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TAJENKA: _________________________________________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dirty="0" smtClean="0"/>
              <a:t>Tvoř rozkazy a napiš je do sešitu.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Řekni spolužákovi / spolužačce: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aby k vám dnes přišel</a:t>
            </a:r>
          </a:p>
          <a:p>
            <a:pPr lvl="1"/>
            <a:r>
              <a:rPr lang="cs-CZ" dirty="0" smtClean="0"/>
              <a:t>aby si rychle uklidil</a:t>
            </a:r>
          </a:p>
          <a:p>
            <a:pPr lvl="1"/>
            <a:r>
              <a:rPr lang="cs-CZ" dirty="0" smtClean="0"/>
              <a:t>aby hodil míčem do dálky</a:t>
            </a:r>
          </a:p>
          <a:p>
            <a:pPr lvl="1"/>
            <a:r>
              <a:rPr lang="cs-CZ" dirty="0" smtClean="0"/>
              <a:t>aby seděl klidně</a:t>
            </a:r>
          </a:p>
          <a:p>
            <a:pPr lvl="1"/>
            <a:r>
              <a:rPr lang="cs-CZ" dirty="0" smtClean="0"/>
              <a:t>aby ti koupil zmrzlinu</a:t>
            </a:r>
          </a:p>
          <a:p>
            <a:pPr lvl="1"/>
            <a:endParaRPr lang="cs-CZ" dirty="0"/>
          </a:p>
        </p:txBody>
      </p:sp>
      <p:pic>
        <p:nvPicPr>
          <p:cNvPr id="1026" name="Picture 2" descr="C:\Users\Marcela\AppData\Local\Microsoft\Windows\Temporary Internet Files\Content.IE5\O0MZE86X\MC90043475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924944"/>
            <a:ext cx="2736304" cy="27363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59</TotalTime>
  <Words>135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SOUHLÁSKY UPROSTŘED A NA KONCI SLOV III.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14</cp:revision>
  <dcterms:created xsi:type="dcterms:W3CDTF">2012-01-08T14:28:35Z</dcterms:created>
  <dcterms:modified xsi:type="dcterms:W3CDTF">2012-04-04T15:47:08Z</dcterms:modified>
</cp:coreProperties>
</file>