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61" r:id="rId4"/>
    <p:sldId id="257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84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0AEED7F-25FC-4592-9C43-489C284FAC94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08E32A7-E309-4648-823E-9EAA45606F94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13" name="voltage.wav"/>
          </p:stSnd>
        </p:sndAc>
      </p:transition>
    </mc:Choice>
    <mc:Fallback xmlns="">
      <p:transition spd="slow">
        <p:pull/>
        <p:sndAc>
          <p:stSnd>
            <p:snd r:embed="rId14" name="voltage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836712"/>
            <a:ext cx="7848872" cy="140900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 flipH="1">
            <a:off x="683568" y="2420888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8875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Autor:	Mgr. Dana Mužná</a:t>
            </a:r>
          </a:p>
          <a:p>
            <a:pPr marL="1885950" indent="-1885950">
              <a:tabLst>
                <a:tab pos="18875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JAZYK_8_6. CAN – AFFIRMATIVE, NEGATIVE, QUESTION, ANSWER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Téma</a:t>
            </a:r>
            <a:r>
              <a:rPr lang="cs-CZ" dirty="0" smtClean="0"/>
              <a:t>:</a:t>
            </a:r>
            <a:r>
              <a:rPr lang="cs-CZ" dirty="0"/>
              <a:t>	</a:t>
            </a:r>
            <a:r>
              <a:rPr lang="cs-CZ" dirty="0" err="1" smtClean="0"/>
              <a:t>Can</a:t>
            </a:r>
            <a:r>
              <a:rPr lang="cs-CZ" dirty="0" smtClean="0"/>
              <a:t> – </a:t>
            </a:r>
            <a:r>
              <a:rPr lang="cs-CZ" dirty="0" err="1" smtClean="0"/>
              <a:t>affirmative</a:t>
            </a:r>
            <a:r>
              <a:rPr lang="cs-CZ" dirty="0" smtClean="0"/>
              <a:t>, negative, </a:t>
            </a:r>
            <a:r>
              <a:rPr lang="cs-CZ" dirty="0" err="1" smtClean="0"/>
              <a:t>question</a:t>
            </a:r>
            <a:r>
              <a:rPr lang="cs-CZ" dirty="0" smtClean="0"/>
              <a:t>, </a:t>
            </a:r>
            <a:r>
              <a:rPr lang="cs-CZ" dirty="0" err="1" smtClean="0"/>
              <a:t>answer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7604" y="4368571"/>
            <a:ext cx="7128792" cy="147732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Na základě tohoto materiálu si </a:t>
            </a:r>
            <a:r>
              <a:rPr lang="cs-CZ" dirty="0" smtClean="0"/>
              <a:t>žáci osvojují použití slovesa </a:t>
            </a:r>
            <a:r>
              <a:rPr lang="cs-CZ" dirty="0" err="1" smtClean="0"/>
              <a:t>can</a:t>
            </a:r>
            <a:r>
              <a:rPr lang="cs-CZ" dirty="0"/>
              <a:t> </a:t>
            </a:r>
            <a:r>
              <a:rPr lang="cs-CZ" dirty="0" smtClean="0"/>
              <a:t>společně s pravidly, která pro něj platí. Vyhledávají chyby ve větách, odpovídají na otázky a jsou vedeni k aktivnímu </a:t>
            </a:r>
            <a:r>
              <a:rPr lang="cs-CZ" smtClean="0"/>
              <a:t>užívání anglického jazyka.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5097388"/>
      </p:ext>
    </p:extLst>
  </p:cSld>
  <p:clrMapOvr>
    <a:masterClrMapping/>
  </p:clrMapOvr>
  <p:transition spd="slow">
    <p:pull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CAN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TVOŘENÍ KLADNÉ OZNAMOVACÍ VĚTY, ZÁPORU, OTÁZKY A 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4301903"/>
      </p:ext>
    </p:extLst>
  </p:cSld>
  <p:clrMapOvr>
    <a:masterClrMapping/>
  </p:clrMapOvr>
  <p:transition spd="slow">
    <p:pull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401402"/>
            <a:ext cx="83058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Slovosled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44402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Kladná</a:t>
            </a:r>
            <a:r>
              <a:rPr lang="cs-CZ" dirty="0" smtClean="0"/>
              <a:t> </a:t>
            </a:r>
            <a:r>
              <a:rPr lang="cs-CZ" sz="2400" dirty="0" smtClean="0"/>
              <a:t>věta (</a:t>
            </a:r>
            <a:r>
              <a:rPr lang="cs-CZ" sz="2400" dirty="0" err="1" smtClean="0"/>
              <a:t>Affirmative</a:t>
            </a:r>
            <a:r>
              <a:rPr lang="cs-CZ" sz="2400" dirty="0" smtClean="0"/>
              <a:t> sentence)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7" y="2006067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613" y="2006067"/>
            <a:ext cx="235737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can</a:t>
            </a:r>
            <a:endParaRPr lang="en-US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0612" y="2006067"/>
            <a:ext cx="241941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swim</a:t>
            </a:r>
            <a:r>
              <a:rPr lang="en-US" sz="3200" b="1" dirty="0" smtClean="0">
                <a:solidFill>
                  <a:schemeClr val="tx1"/>
                </a:solidFill>
              </a:rPr>
              <a:t>.</a:t>
            </a:r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2834706"/>
            <a:ext cx="3566492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 (</a:t>
            </a:r>
            <a:r>
              <a:rPr lang="cs-CZ" sz="2400" dirty="0" err="1" smtClean="0"/>
              <a:t>Question</a:t>
            </a:r>
            <a:r>
              <a:rPr lang="cs-CZ" sz="2400" dirty="0" smtClean="0"/>
              <a:t>):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352774"/>
            <a:ext cx="141315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Can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43447" y="3361961"/>
            <a:ext cx="125871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mtClean="0"/>
              <a:t>you</a:t>
            </a:r>
            <a:endParaRPr lang="en-US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3878396" y="3361962"/>
            <a:ext cx="2419415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swim</a:t>
            </a:r>
            <a:r>
              <a:rPr lang="en-US" sz="3200" b="1" dirty="0" smtClean="0"/>
              <a:t>?</a:t>
            </a:r>
            <a:endParaRPr lang="en-US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7" y="4278287"/>
            <a:ext cx="5832649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Záporná věta (Negative sentence):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7" y="4742398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86237" y="4739952"/>
            <a:ext cx="2338753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can</a:t>
            </a:r>
            <a:r>
              <a:rPr lang="en-US" sz="3200" b="1" dirty="0" smtClean="0">
                <a:solidFill>
                  <a:srgbClr val="FF0000"/>
                </a:solidFill>
              </a:rPr>
              <a:t>not</a:t>
            </a:r>
            <a:endParaRPr lang="en-US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0612" y="4742977"/>
            <a:ext cx="2419415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swim</a:t>
            </a:r>
            <a:r>
              <a:rPr lang="en-US" sz="3200" b="1" dirty="0" smtClean="0"/>
              <a:t>.</a:t>
            </a:r>
            <a:endParaRPr lang="en-US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6236" y="5360195"/>
            <a:ext cx="2338753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ca</a:t>
            </a:r>
            <a:r>
              <a:rPr lang="en-US" sz="3200" b="1" dirty="0" err="1" smtClean="0">
                <a:solidFill>
                  <a:srgbClr val="FF0000"/>
                </a:solidFill>
              </a:rPr>
              <a:t>n‘t</a:t>
            </a:r>
            <a:endParaRPr lang="en-US" sz="3200" b="1" dirty="0"/>
          </a:p>
        </p:txBody>
      </p:sp>
      <p:pic>
        <p:nvPicPr>
          <p:cNvPr id="17" name="Picture 2" descr="C:\Users\Uzivatelka\AppData\Local\Microsoft\Windows\Temporary Internet Files\Content.IE5\U5O5I8CS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556" y="438871"/>
            <a:ext cx="1644837" cy="156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613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2" name="voltage.wav"/>
          </p:stSnd>
        </p:sndAc>
      </p:transition>
    </mc:Choice>
    <mc:Fallback xmlns="">
      <p:transition spd="slow">
        <p:pull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548680"/>
            <a:ext cx="5544616" cy="5232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Tick if it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‘</a:t>
            </a:r>
            <a:r>
              <a:rPr lang="en-US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 right or wrong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921635"/>
            <a:ext cx="568863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go to </a:t>
            </a:r>
            <a:r>
              <a:rPr lang="cs-CZ" sz="2400" dirty="0" err="1" smtClean="0"/>
              <a:t>swim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dad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628717"/>
            <a:ext cx="568863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Can</a:t>
            </a:r>
            <a:r>
              <a:rPr lang="cs-CZ" sz="2400" dirty="0" smtClean="0"/>
              <a:t> he ski? No, he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89787"/>
            <a:ext cx="568863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Mike </a:t>
            </a:r>
            <a:r>
              <a:rPr lang="cs-CZ" sz="2400" dirty="0" err="1" smtClean="0"/>
              <a:t>cannot</a:t>
            </a:r>
            <a:r>
              <a:rPr lang="cs-CZ" sz="2400" dirty="0" smtClean="0"/>
              <a:t> play badminton.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937859"/>
            <a:ext cx="568863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Cans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 </a:t>
            </a:r>
            <a:r>
              <a:rPr lang="cs-CZ" sz="2400" dirty="0" err="1" smtClean="0"/>
              <a:t>cook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585931"/>
            <a:ext cx="568863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ski? </a:t>
            </a:r>
            <a:r>
              <a:rPr lang="cs-CZ" sz="2400" dirty="0" err="1" smtClean="0"/>
              <a:t>Yes</a:t>
            </a:r>
            <a:r>
              <a:rPr lang="cs-CZ" sz="2400" dirty="0" smtClean="0"/>
              <a:t>, I </a:t>
            </a:r>
            <a:r>
              <a:rPr lang="cs-CZ" sz="2400" dirty="0" err="1" smtClean="0"/>
              <a:t>can</a:t>
            </a:r>
            <a:r>
              <a:rPr lang="cs-CZ" sz="2400" dirty="0" smtClean="0"/>
              <a:t>. I love </a:t>
            </a:r>
            <a:r>
              <a:rPr lang="cs-CZ" sz="2400" dirty="0" err="1" smtClean="0"/>
              <a:t>it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234003"/>
            <a:ext cx="568863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go </a:t>
            </a:r>
            <a:r>
              <a:rPr lang="cs-CZ" sz="2400" dirty="0" err="1" smtClean="0"/>
              <a:t>home</a:t>
            </a:r>
            <a:r>
              <a:rPr lang="cs-CZ" sz="2400" dirty="0" smtClean="0"/>
              <a:t> </a:t>
            </a:r>
            <a:r>
              <a:rPr lang="cs-CZ" sz="2400" dirty="0" err="1" smtClean="0"/>
              <a:t>right</a:t>
            </a:r>
            <a:r>
              <a:rPr lang="cs-CZ" sz="2400" dirty="0" smtClean="0"/>
              <a:t> </a:t>
            </a:r>
            <a:r>
              <a:rPr lang="cs-CZ" sz="2400" dirty="0" err="1" smtClean="0"/>
              <a:t>now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882075"/>
            <a:ext cx="568863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Does</a:t>
            </a:r>
            <a:r>
              <a:rPr lang="cs-CZ" sz="2400" dirty="0" smtClean="0"/>
              <a:t> he </a:t>
            </a:r>
            <a:r>
              <a:rPr lang="cs-CZ" sz="2400" dirty="0" err="1" smtClean="0"/>
              <a:t>can</a:t>
            </a:r>
            <a:r>
              <a:rPr lang="cs-CZ" sz="2400" dirty="0" smtClean="0"/>
              <a:t> skate?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1921635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12360" y="1921634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641712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12360" y="2641714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3289786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2360" y="3289787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3937856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12360" y="3937858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4585930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2360" y="4585931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5234003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12360" y="5234003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5882073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12360" y="5882072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76256" y="1239143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R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12360" y="1239143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W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1921633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812360" y="1921635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ym typeface="Symbol"/>
              </a:rPr>
              <a:t>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76256" y="2628717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ym typeface="Symbol"/>
              </a:rPr>
              <a:t>X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812360" y="2628719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ym typeface="Symbol"/>
              </a:rPr>
              <a:t>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76256" y="3289789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ym typeface="Symbol"/>
              </a:rPr>
              <a:t>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812360" y="3289790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ym typeface="Symbol"/>
              </a:rPr>
              <a:t>X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76256" y="3937859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ym typeface="Symbol"/>
              </a:rPr>
              <a:t>X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12360" y="3937861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ym typeface="Symbol"/>
              </a:rPr>
              <a:t>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876256" y="4585933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ym typeface="Symbol"/>
              </a:rPr>
              <a:t>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812360" y="4585934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ym typeface="Symbol"/>
              </a:rPr>
              <a:t>X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876256" y="5234006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ym typeface="Symbol"/>
              </a:rPr>
              <a:t>X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12360" y="5234006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ym typeface="Symbol"/>
              </a:rPr>
              <a:t>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76256" y="5882076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812360" y="5882075"/>
            <a:ext cx="6480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ym typeface="Symbol"/>
              </a:rPr>
              <a:t>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57256512"/>
      </p:ext>
    </p:extLst>
  </p:cSld>
  <p:clrMapOvr>
    <a:masterClrMapping/>
  </p:clrMapOvr>
  <p:transition spd="slow">
    <p:pull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548680"/>
            <a:ext cx="5544616" cy="5232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Make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the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answers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5408" y="1599183"/>
            <a:ext cx="53285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Can</a:t>
            </a:r>
            <a:r>
              <a:rPr lang="cs-CZ" sz="2400" b="1" dirty="0" smtClean="0"/>
              <a:t> he play </a:t>
            </a:r>
            <a:r>
              <a:rPr lang="cs-CZ" sz="2400" b="1" dirty="0" err="1" smtClean="0"/>
              <a:t>football</a:t>
            </a:r>
            <a:r>
              <a:rPr lang="cs-CZ" sz="2400" b="1" dirty="0" smtClean="0"/>
              <a:t>? </a:t>
            </a:r>
            <a:r>
              <a:rPr lang="cs-CZ" sz="2400" dirty="0" smtClean="0"/>
              <a:t>(+)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606624"/>
            <a:ext cx="53285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ski very </a:t>
            </a:r>
            <a:r>
              <a:rPr lang="cs-CZ" sz="2400" b="1" dirty="0" err="1" smtClean="0"/>
              <a:t>well</a:t>
            </a:r>
            <a:r>
              <a:rPr lang="cs-CZ" sz="2400" b="1" dirty="0" smtClean="0"/>
              <a:t>? </a:t>
            </a:r>
            <a:r>
              <a:rPr lang="cs-CZ" sz="2400" dirty="0" smtClean="0"/>
              <a:t>(-)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515816"/>
            <a:ext cx="53285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train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every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day</a:t>
            </a:r>
            <a:r>
              <a:rPr lang="cs-CZ" sz="2400" b="1" dirty="0" smtClean="0"/>
              <a:t>? </a:t>
            </a:r>
            <a:r>
              <a:rPr lang="cs-CZ" sz="2400" dirty="0" smtClean="0"/>
              <a:t>(-)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507027"/>
            <a:ext cx="53285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play </a:t>
            </a:r>
            <a:r>
              <a:rPr lang="cs-CZ" sz="2400" b="1" dirty="0" err="1" smtClean="0"/>
              <a:t>volleyball</a:t>
            </a:r>
            <a:r>
              <a:rPr lang="cs-CZ" sz="2400" b="1" dirty="0" smtClean="0"/>
              <a:t>? </a:t>
            </a:r>
            <a:r>
              <a:rPr lang="cs-CZ" sz="2400" dirty="0" smtClean="0"/>
              <a:t>(+)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5445224"/>
            <a:ext cx="532859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</a:t>
            </a:r>
            <a:r>
              <a:rPr lang="cs-CZ" sz="2400" b="1" dirty="0"/>
              <a:t> </a:t>
            </a:r>
            <a:r>
              <a:rPr lang="cs-CZ" sz="2400" b="1" dirty="0" smtClean="0"/>
              <a:t>listen to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radio</a:t>
            </a:r>
            <a:r>
              <a:rPr lang="cs-CZ" sz="2400" b="1" dirty="0" smtClean="0"/>
              <a:t>? </a:t>
            </a:r>
            <a:r>
              <a:rPr lang="cs-CZ" sz="2400" dirty="0" smtClean="0"/>
              <a:t>(-)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1599182"/>
            <a:ext cx="2736304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Yes</a:t>
            </a:r>
            <a:r>
              <a:rPr lang="cs-CZ" sz="2400" b="1" dirty="0" smtClean="0"/>
              <a:t>, he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606622"/>
            <a:ext cx="2736304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No,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can‘t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3515814"/>
            <a:ext cx="2736304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No, </a:t>
            </a:r>
            <a:r>
              <a:rPr lang="cs-CZ" sz="2400" b="1" dirty="0" err="1" smtClean="0"/>
              <a:t>they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can‘t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4507026"/>
            <a:ext cx="2736304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Yes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5445222"/>
            <a:ext cx="2736304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No, </a:t>
            </a:r>
            <a:r>
              <a:rPr lang="cs-CZ" sz="2400" b="1" dirty="0" err="1" smtClean="0"/>
              <a:t>we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can‘t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61717366"/>
      </p:ext>
    </p:extLst>
  </p:cSld>
  <p:clrMapOvr>
    <a:masterClrMapping/>
  </p:clrMapOvr>
  <p:transition spd="slow">
    <p:pull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548680"/>
            <a:ext cx="5544616" cy="95410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What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can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you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do?</a:t>
            </a:r>
          </a:p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Make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sentences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C:\Users\Uzivatelka\AppData\Local\Microsoft\Windows\Temporary Internet Files\Content.IE5\GRWWUPS6\MC9004465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074" y="2163955"/>
            <a:ext cx="1589227" cy="1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ka\AppData\Local\Microsoft\Windows\Temporary Internet Files\Content.IE5\3T597R7B\MC9004465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772" y="2440554"/>
            <a:ext cx="1639519" cy="1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772" y="4652062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ka\AppData\Local\Microsoft\Windows\Temporary Internet Files\Content.IE5\U5O5I8CS\MC90044127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796" y="171177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ivatelka\AppData\Local\Microsoft\Windows\Temporary Internet Files\Content.IE5\U5O5I8CS\MC9000888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183" y="4454973"/>
            <a:ext cx="1826057" cy="1054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ivatelka\AppData\Local\Microsoft\Windows\Temporary Internet Files\Content.IE5\U6RAXS8L\MC9000135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534" y="1776173"/>
            <a:ext cx="1445666" cy="119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ivatelka\AppData\Local\Microsoft\Windows\Temporary Internet Files\Content.IE5\U5O5I8CS\MC9000540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16" y="4081356"/>
            <a:ext cx="1359008" cy="192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ivatelka\AppData\Local\Microsoft\Windows\Temporary Internet Files\Content.IE5\GRWWUPS6\MC90021568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99" y="4327328"/>
            <a:ext cx="2180376" cy="198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ivatelka\AppData\Local\Microsoft\Windows\Temporary Internet Files\Content.IE5\U5O5I8CS\MC90044655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556" y="2203720"/>
            <a:ext cx="1528877" cy="175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62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2" name="voltage.wav"/>
          </p:stSnd>
        </p:sndAc>
      </p:transition>
    </mc:Choice>
    <mc:Fallback xmlns="">
      <p:transition spd="slow">
        <p:pull/>
        <p:sndAc>
          <p:stSnd>
            <p:snd r:embed="rId12" name="voltag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Čerpáno z otevřené galerie Microsoft.com.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3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  <p:sndAc>
          <p:stSnd>
            <p:snd r:embed="rId2" name="voltage.wav"/>
          </p:stSnd>
        </p:sndAc>
      </p:transition>
    </mc:Choice>
    <mc:Fallback xmlns="">
      <p:transition spd="slow">
        <p:pull/>
        <p:sndAc>
          <p:stSnd>
            <p:snd r:embed="rId3" name="voltage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258</TotalTime>
  <Words>240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CAN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</dc:title>
  <dc:creator>Uzivatelka</dc:creator>
  <cp:lastModifiedBy>Uzivatelka</cp:lastModifiedBy>
  <cp:revision>15</cp:revision>
  <dcterms:created xsi:type="dcterms:W3CDTF">2013-05-26T11:28:17Z</dcterms:created>
  <dcterms:modified xsi:type="dcterms:W3CDTF">2014-02-06T20:54:28Z</dcterms:modified>
</cp:coreProperties>
</file>