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84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FABFC30-5B21-4C5F-8012-A30843646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F2FA491-139E-4D21-B22F-E348D6379F9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9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9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9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24744"/>
            <a:ext cx="7848872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683568" y="2878215"/>
            <a:ext cx="7848872" cy="147732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8875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Autor:	Mgr. Dana Mužná</a:t>
            </a:r>
          </a:p>
          <a:p>
            <a:pPr>
              <a:tabLst>
                <a:tab pos="18875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JAZYK_8_8. NUMBERS 1 - 100 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Téma:	</a:t>
            </a:r>
            <a:r>
              <a:rPr lang="cs-CZ" dirty="0" err="1" smtClean="0"/>
              <a:t>Numbers</a:t>
            </a:r>
            <a:r>
              <a:rPr lang="cs-CZ" dirty="0" smtClean="0"/>
              <a:t> </a:t>
            </a:r>
            <a:r>
              <a:rPr lang="cs-CZ" dirty="0" smtClean="0"/>
              <a:t>1 - 100</a:t>
            </a:r>
          </a:p>
          <a:p>
            <a:pPr>
              <a:tabLst>
                <a:tab pos="18875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656603"/>
            <a:ext cx="7128792" cy="120032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Na základě tohoto materiálu si žáci opakují pravidla tvoření číslic 1-100, jsou upozorněni na odlišnost některých tvarů číslic. Zároveň si formou </a:t>
            </a:r>
            <a:r>
              <a:rPr lang="cs-CZ" dirty="0" err="1" smtClean="0"/>
              <a:t>minitestu</a:t>
            </a:r>
            <a:r>
              <a:rPr lang="cs-CZ" dirty="0" smtClean="0"/>
              <a:t> procvičí základní matematické úkony (sčítání, odčítání, násobení).</a:t>
            </a:r>
          </a:p>
        </p:txBody>
      </p:sp>
    </p:spTree>
    <p:extLst>
      <p:ext uri="{BB962C8B-B14F-4D97-AF65-F5344CB8AC3E}">
        <p14:creationId xmlns:p14="http://schemas.microsoft.com/office/powerpoint/2010/main" val="41678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1 - 100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Review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59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Find</a:t>
            </a:r>
            <a:r>
              <a:rPr lang="cs-CZ" dirty="0" smtClean="0"/>
              <a:t> a </a:t>
            </a:r>
            <a:r>
              <a:rPr lang="cs-CZ" dirty="0" err="1" smtClean="0"/>
              <a:t>mistake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1403" y="787777"/>
            <a:ext cx="1080120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ten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147156" y="1794899"/>
            <a:ext cx="1263731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twenty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7270576" y="2040277"/>
            <a:ext cx="1080120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thirty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730516" y="675307"/>
            <a:ext cx="1225860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fourty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83568" y="2636912"/>
            <a:ext cx="1317955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fivety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95936" y="2307615"/>
            <a:ext cx="1080120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sixty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334687" y="661499"/>
            <a:ext cx="1461864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sevnty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2756155" y="3369568"/>
            <a:ext cx="1309464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eighty</a:t>
            </a:r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5076056" y="1376772"/>
            <a:ext cx="1301080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ninety</a:t>
            </a:r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586772" y="3045532"/>
            <a:ext cx="1580728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hundert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415212" y="824588"/>
            <a:ext cx="1461864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seventy</a:t>
            </a:r>
            <a:endParaRPr lang="cs-CZ" sz="28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882916" y="827707"/>
            <a:ext cx="1225860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forty</a:t>
            </a:r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835968" y="2789312"/>
            <a:ext cx="1317955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fifty</a:t>
            </a:r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739172" y="3197932"/>
            <a:ext cx="2217204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/>
              <a:t>o</a:t>
            </a:r>
            <a:r>
              <a:rPr lang="cs-CZ" sz="2800" b="1" dirty="0" err="1" smtClean="0"/>
              <a:t>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hundred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9166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ývojový diagram: předdefinovaný postup 4"/>
          <p:cNvSpPr/>
          <p:nvPr/>
        </p:nvSpPr>
        <p:spPr>
          <a:xfrm>
            <a:off x="2483768" y="1052736"/>
            <a:ext cx="4176464" cy="1008112"/>
          </a:xfrm>
          <a:prstGeom prst="flowChartPredefined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15 + 8 = ?</a:t>
            </a:r>
            <a:endParaRPr lang="cs-CZ" sz="4800" b="1" dirty="0"/>
          </a:p>
        </p:txBody>
      </p:sp>
      <p:sp>
        <p:nvSpPr>
          <p:cNvPr id="6" name="Vývojový diagram: vnitřní paměť 5">
            <a:hlinkClick r:id="rId2" action="ppaction://hlinksldjump"/>
          </p:cNvPr>
          <p:cNvSpPr/>
          <p:nvPr/>
        </p:nvSpPr>
        <p:spPr>
          <a:xfrm>
            <a:off x="611560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smtClean="0"/>
              <a:t>twenty-eight</a:t>
            </a:r>
            <a:endParaRPr lang="en-US" sz="3000" dirty="0"/>
          </a:p>
        </p:txBody>
      </p:sp>
      <p:sp>
        <p:nvSpPr>
          <p:cNvPr id="7" name="Vývojový diagram: vnitřní paměť 6">
            <a:hlinkClick r:id="rId2" action="ppaction://hlinksldjump"/>
          </p:cNvPr>
          <p:cNvSpPr/>
          <p:nvPr/>
        </p:nvSpPr>
        <p:spPr>
          <a:xfrm>
            <a:off x="3383868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smtClean="0"/>
              <a:t>twenty-five</a:t>
            </a:r>
            <a:endParaRPr lang="en-US" sz="3000" dirty="0"/>
          </a:p>
        </p:txBody>
      </p:sp>
      <p:sp>
        <p:nvSpPr>
          <p:cNvPr id="8" name="Vývojový diagram: vnitřní paměť 7">
            <a:hlinkClick r:id="rId3" action="ppaction://hlinksldjump"/>
          </p:cNvPr>
          <p:cNvSpPr/>
          <p:nvPr/>
        </p:nvSpPr>
        <p:spPr>
          <a:xfrm>
            <a:off x="6156176" y="2780928"/>
            <a:ext cx="2520280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smtClean="0"/>
              <a:t>twenty-t</a:t>
            </a:r>
            <a:r>
              <a:rPr lang="cs-CZ" sz="3000" dirty="0" smtClean="0"/>
              <a:t>h</a:t>
            </a:r>
            <a:r>
              <a:rPr lang="en-US" sz="3000" dirty="0" err="1" smtClean="0"/>
              <a:t>ree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463754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457200" y="4463568"/>
            <a:ext cx="8305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Count.</a:t>
            </a:r>
            <a:endParaRPr lang="cs-CZ" dirty="0"/>
          </a:p>
        </p:txBody>
      </p:sp>
      <p:sp>
        <p:nvSpPr>
          <p:cNvPr id="5" name="Vývojový diagram: předdefinovaný postup 4"/>
          <p:cNvSpPr/>
          <p:nvPr/>
        </p:nvSpPr>
        <p:spPr>
          <a:xfrm>
            <a:off x="2483768" y="1052736"/>
            <a:ext cx="4176464" cy="1008112"/>
          </a:xfrm>
          <a:prstGeom prst="flowChartPredefined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5 x 6 = ?</a:t>
            </a:r>
            <a:endParaRPr lang="cs-CZ" sz="4800" b="1" dirty="0"/>
          </a:p>
        </p:txBody>
      </p:sp>
      <p:sp>
        <p:nvSpPr>
          <p:cNvPr id="6" name="Vývojový diagram: vnitřní paměť 5">
            <a:hlinkClick r:id="rId2" action="ppaction://hlinksldjump"/>
          </p:cNvPr>
          <p:cNvSpPr/>
          <p:nvPr/>
        </p:nvSpPr>
        <p:spPr>
          <a:xfrm>
            <a:off x="611560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/>
              <a:t>t</a:t>
            </a:r>
            <a:r>
              <a:rPr lang="cs-CZ" sz="3000" dirty="0" err="1" smtClean="0"/>
              <a:t>wenty-two</a:t>
            </a:r>
            <a:endParaRPr lang="en-US" sz="3000" dirty="0"/>
          </a:p>
        </p:txBody>
      </p:sp>
      <p:sp>
        <p:nvSpPr>
          <p:cNvPr id="7" name="Vývojový diagram: vnitřní paměť 6">
            <a:hlinkClick r:id="rId3" action="ppaction://hlinksldjump"/>
          </p:cNvPr>
          <p:cNvSpPr/>
          <p:nvPr/>
        </p:nvSpPr>
        <p:spPr>
          <a:xfrm>
            <a:off x="3383868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smtClean="0"/>
              <a:t>t</a:t>
            </a:r>
            <a:r>
              <a:rPr lang="cs-CZ" sz="3000" dirty="0" err="1" smtClean="0"/>
              <a:t>hirty</a:t>
            </a:r>
            <a:endParaRPr lang="en-US" sz="3000" dirty="0"/>
          </a:p>
        </p:txBody>
      </p:sp>
      <p:sp>
        <p:nvSpPr>
          <p:cNvPr id="8" name="Vývojový diagram: vnitřní paměť 7">
            <a:hlinkClick r:id="rId2" action="ppaction://hlinksldjump"/>
          </p:cNvPr>
          <p:cNvSpPr/>
          <p:nvPr/>
        </p:nvSpPr>
        <p:spPr>
          <a:xfrm>
            <a:off x="6156176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/>
              <a:t>t</a:t>
            </a:r>
            <a:r>
              <a:rPr lang="cs-CZ" sz="3000" dirty="0" err="1" smtClean="0"/>
              <a:t>hirty-five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03533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457200" y="4463568"/>
            <a:ext cx="8305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Count.</a:t>
            </a:r>
            <a:endParaRPr lang="cs-CZ" dirty="0"/>
          </a:p>
        </p:txBody>
      </p:sp>
      <p:sp>
        <p:nvSpPr>
          <p:cNvPr id="5" name="Vývojový diagram: předdefinovaný postup 4"/>
          <p:cNvSpPr/>
          <p:nvPr/>
        </p:nvSpPr>
        <p:spPr>
          <a:xfrm>
            <a:off x="2339752" y="1052736"/>
            <a:ext cx="4320480" cy="1008112"/>
          </a:xfrm>
          <a:prstGeom prst="flowChartPredefined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37 + 50 = ?</a:t>
            </a:r>
            <a:endParaRPr lang="cs-CZ" sz="4800" b="1" dirty="0"/>
          </a:p>
        </p:txBody>
      </p:sp>
      <p:sp>
        <p:nvSpPr>
          <p:cNvPr id="6" name="Vývojový diagram: vnitřní paměť 5">
            <a:hlinkClick r:id="rId2" action="ppaction://hlinksldjump"/>
          </p:cNvPr>
          <p:cNvSpPr/>
          <p:nvPr/>
        </p:nvSpPr>
        <p:spPr>
          <a:xfrm>
            <a:off x="611560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/>
              <a:t>e</a:t>
            </a:r>
            <a:r>
              <a:rPr lang="cs-CZ" sz="3000" dirty="0" err="1" smtClean="0"/>
              <a:t>ighty-three</a:t>
            </a:r>
            <a:endParaRPr lang="en-US" sz="3000" dirty="0"/>
          </a:p>
        </p:txBody>
      </p:sp>
      <p:sp>
        <p:nvSpPr>
          <p:cNvPr id="7" name="Vývojový diagram: vnitřní paměť 6">
            <a:hlinkClick r:id="rId2" action="ppaction://hlinksldjump"/>
          </p:cNvPr>
          <p:cNvSpPr/>
          <p:nvPr/>
        </p:nvSpPr>
        <p:spPr>
          <a:xfrm>
            <a:off x="3367962" y="2780928"/>
            <a:ext cx="2484276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/>
              <a:t>t</a:t>
            </a:r>
            <a:r>
              <a:rPr lang="cs-CZ" sz="3000" dirty="0" err="1" smtClean="0"/>
              <a:t>wenty-seven</a:t>
            </a:r>
            <a:endParaRPr lang="en-US" sz="3000" dirty="0"/>
          </a:p>
        </p:txBody>
      </p:sp>
      <p:sp>
        <p:nvSpPr>
          <p:cNvPr id="8" name="Vývojový diagram: vnitřní paměť 7">
            <a:hlinkClick r:id="rId3" action="ppaction://hlinksldjump"/>
          </p:cNvPr>
          <p:cNvSpPr/>
          <p:nvPr/>
        </p:nvSpPr>
        <p:spPr>
          <a:xfrm>
            <a:off x="6156176" y="2780928"/>
            <a:ext cx="2520280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/>
              <a:t>e</a:t>
            </a:r>
            <a:r>
              <a:rPr lang="cs-CZ" sz="3000" dirty="0" err="1" smtClean="0"/>
              <a:t>ighty-seven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404758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ývojový diagram: předdefinovaný postup 4"/>
          <p:cNvSpPr/>
          <p:nvPr/>
        </p:nvSpPr>
        <p:spPr>
          <a:xfrm>
            <a:off x="2483768" y="1052736"/>
            <a:ext cx="4176464" cy="1008112"/>
          </a:xfrm>
          <a:prstGeom prst="flowChartPredefined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56 - 38 = ?</a:t>
            </a:r>
            <a:endParaRPr lang="cs-CZ" sz="4800" b="1" dirty="0"/>
          </a:p>
        </p:txBody>
      </p:sp>
      <p:sp>
        <p:nvSpPr>
          <p:cNvPr id="6" name="Vývojový diagram: vnitřní paměť 5">
            <a:hlinkClick r:id="rId2" action="ppaction://hlinksldjump"/>
          </p:cNvPr>
          <p:cNvSpPr/>
          <p:nvPr/>
        </p:nvSpPr>
        <p:spPr>
          <a:xfrm>
            <a:off x="611560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 smtClean="0"/>
              <a:t>eighty</a:t>
            </a:r>
            <a:endParaRPr lang="en-US" sz="3000" dirty="0"/>
          </a:p>
        </p:txBody>
      </p:sp>
      <p:sp>
        <p:nvSpPr>
          <p:cNvPr id="7" name="Vývojový diagram: vnitřní paměť 6">
            <a:hlinkClick r:id="rId3" action="ppaction://hlinksldjump"/>
          </p:cNvPr>
          <p:cNvSpPr/>
          <p:nvPr/>
        </p:nvSpPr>
        <p:spPr>
          <a:xfrm>
            <a:off x="3383868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 smtClean="0"/>
              <a:t>eighteen</a:t>
            </a:r>
            <a:endParaRPr lang="en-US" sz="3000" dirty="0"/>
          </a:p>
        </p:txBody>
      </p:sp>
      <p:sp>
        <p:nvSpPr>
          <p:cNvPr id="8" name="Vývojový diagram: vnitřní paměť 7">
            <a:hlinkClick r:id="rId2" action="ppaction://hlinksldjump"/>
          </p:cNvPr>
          <p:cNvSpPr/>
          <p:nvPr/>
        </p:nvSpPr>
        <p:spPr>
          <a:xfrm>
            <a:off x="6156176" y="2780928"/>
            <a:ext cx="2376264" cy="1152128"/>
          </a:xfrm>
          <a:prstGeom prst="flowChartInternalStorag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dirty="0" err="1" smtClean="0"/>
              <a:t>sixteen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241763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ka\AppData\Local\Microsoft\Windows\Temporary Internet Files\Content.IE5\EE7O785L\MC90042384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725222"/>
            <a:ext cx="466292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16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ka\AppData\Local\Microsoft\Windows\Temporary Internet Files\Content.IE5\NOAB392S\MC9004338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184576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7812360" y="5589240"/>
            <a:ext cx="792088" cy="79208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78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Čerpáno z otevřené galerie 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168320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92</TotalTime>
  <Words>115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Numbers 1 - 100</vt:lpstr>
      <vt:lpstr>Find a mistake.</vt:lpstr>
      <vt:lpstr>Count.</vt:lpstr>
      <vt:lpstr>Prezentace aplikace PowerPoint</vt:lpstr>
      <vt:lpstr>Prezentace aplikace PowerPoint</vt:lpstr>
      <vt:lpstr>Count.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1 - 100</dc:title>
  <dc:creator>Uzivatelka</dc:creator>
  <cp:lastModifiedBy>Uzivatelka</cp:lastModifiedBy>
  <cp:revision>10</cp:revision>
  <dcterms:created xsi:type="dcterms:W3CDTF">2013-10-22T14:54:31Z</dcterms:created>
  <dcterms:modified xsi:type="dcterms:W3CDTF">2014-02-06T21:07:53Z</dcterms:modified>
</cp:coreProperties>
</file>