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60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33" autoAdjust="0"/>
  </p:normalViewPr>
  <p:slideViewPr>
    <p:cSldViewPr>
      <p:cViewPr>
        <p:scale>
          <a:sx n="66" d="100"/>
          <a:sy n="66" d="100"/>
        </p:scale>
        <p:origin x="-142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33DE77F-76AC-4F73-AC03-256A6160E3EE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E3ED9D-7ECA-46BC-9D58-3E10421E76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80" y="887399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791580" y="2492896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800225" indent="-1800225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JAZYK_8_9. PRESENT CONTINUOUS – AFFIRMATIVE SENTENCE. 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smtClean="0"/>
              <a:t>Present </a:t>
            </a:r>
            <a:r>
              <a:rPr lang="cs-CZ" dirty="0" err="1" smtClean="0"/>
              <a:t>continuous</a:t>
            </a:r>
            <a:r>
              <a:rPr lang="cs-CZ" dirty="0" smtClean="0"/>
              <a:t> – </a:t>
            </a:r>
            <a:r>
              <a:rPr lang="cs-CZ" dirty="0" err="1" smtClean="0"/>
              <a:t>affirmative</a:t>
            </a:r>
            <a:r>
              <a:rPr lang="cs-CZ" dirty="0" smtClean="0"/>
              <a:t> sentence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1620" y="4445693"/>
            <a:ext cx="712879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je určen žákům pátých tříd. Seznamuje děti s přítomným časem průběhovým a se situacemi, ve kterých se tento čas používá. Prostřednictvím jednoduchých úkolů si žáci osvojují nový gramatický jev.</a:t>
            </a:r>
          </a:p>
        </p:txBody>
      </p:sp>
    </p:spTree>
    <p:extLst>
      <p:ext uri="{BB962C8B-B14F-4D97-AF65-F5344CB8AC3E}">
        <p14:creationId xmlns:p14="http://schemas.microsoft.com/office/powerpoint/2010/main" val="204890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Přítomný čas průběhový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Present </a:t>
            </a:r>
            <a:r>
              <a:rPr lang="cs-CZ" sz="5400" dirty="0" err="1" smtClean="0"/>
              <a:t>continuous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62420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6539" y="401402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/>
              <a:t>Present </a:t>
            </a:r>
            <a:r>
              <a:rPr lang="cs-CZ" sz="4400" dirty="0" err="1" smtClean="0"/>
              <a:t>continuous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3904" y="2184373"/>
            <a:ext cx="6879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Kladná</a:t>
            </a:r>
            <a:r>
              <a:rPr lang="cs-CZ" sz="2400" dirty="0" smtClean="0"/>
              <a:t> </a:t>
            </a:r>
            <a:r>
              <a:rPr lang="cs-CZ" sz="3200" dirty="0" smtClean="0"/>
              <a:t>věta (</a:t>
            </a:r>
            <a:r>
              <a:rPr lang="cs-CZ" sz="3200" dirty="0" err="1" smtClean="0"/>
              <a:t>Affirmative</a:t>
            </a:r>
            <a:r>
              <a:rPr lang="cs-CZ" sz="3200" dirty="0" smtClean="0"/>
              <a:t> sentence)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434211"/>
            <a:ext cx="2057911" cy="10772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o</a:t>
            </a:r>
            <a:r>
              <a:rPr lang="cs-CZ" sz="3200" b="1" dirty="0" smtClean="0"/>
              <a:t>soba</a:t>
            </a:r>
          </a:p>
          <a:p>
            <a:pPr algn="ctr"/>
            <a:r>
              <a:rPr lang="cs-CZ" sz="3200" b="1" dirty="0" smtClean="0"/>
              <a:t>= podmět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159" y="3437558"/>
            <a:ext cx="117868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t</a:t>
            </a:r>
            <a:r>
              <a:rPr lang="cs-CZ" sz="3200" b="1" dirty="0" smtClean="0">
                <a:solidFill>
                  <a:srgbClr val="FF0000"/>
                </a:solidFill>
              </a:rPr>
              <a:t>o be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3435176"/>
            <a:ext cx="3660663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u="wavy" dirty="0" smtClean="0">
                <a:uFill>
                  <a:solidFill>
                    <a:srgbClr val="FF0000"/>
                  </a:solidFill>
                </a:uFill>
              </a:rPr>
              <a:t>plnovýznamové sloveso + </a:t>
            </a:r>
            <a:r>
              <a:rPr lang="cs-CZ" sz="3200" b="1" u="wavy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-</a:t>
            </a:r>
            <a:r>
              <a:rPr lang="cs-CZ" sz="3200" b="1" u="wavy" dirty="0" err="1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ing</a:t>
            </a:r>
            <a:endParaRPr lang="cs-CZ" sz="3200" b="1" u="wavy" dirty="0" smtClean="0">
              <a:solidFill>
                <a:srgbClr val="FF0000"/>
              </a:solidFill>
              <a:uFill>
                <a:solidFill>
                  <a:srgbClr val="FF0000"/>
                </a:solidFill>
              </a:uFill>
            </a:endParaRPr>
          </a:p>
        </p:txBody>
      </p:sp>
      <p:pic>
        <p:nvPicPr>
          <p:cNvPr id="18" name="Picture 2" descr="C:\Users\Uzivatelka\AppData\Local\Microsoft\Windows\Temporary Internet Files\Content.IE5\U5O5I8CS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729" y="332656"/>
            <a:ext cx="1644837" cy="156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7514603" y="3435179"/>
            <a:ext cx="1178689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teď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3" y="4941168"/>
            <a:ext cx="75608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Přítomný čas průběhový se používá</a:t>
            </a:r>
          </a:p>
          <a:p>
            <a:pPr algn="ctr"/>
            <a:r>
              <a:rPr lang="cs-CZ" sz="2800" dirty="0" smtClean="0"/>
              <a:t>pro 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právě probíhající činnosti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i="1" dirty="0" smtClean="0"/>
              <a:t>(Ex: My právě sedíme. </a:t>
            </a:r>
            <a:r>
              <a:rPr lang="cs-CZ" sz="2800" i="1" dirty="0" err="1" smtClean="0"/>
              <a:t>We</a:t>
            </a:r>
            <a:r>
              <a:rPr lang="cs-CZ" sz="2800" i="1" dirty="0" smtClean="0"/>
              <a:t> are </a:t>
            </a:r>
            <a:r>
              <a:rPr lang="cs-CZ" sz="2800" i="1" dirty="0" err="1" smtClean="0"/>
              <a:t>sitting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now</a:t>
            </a:r>
            <a:r>
              <a:rPr lang="cs-CZ" sz="2800" i="1" dirty="0" smtClean="0"/>
              <a:t>.)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1323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8825" y="476672"/>
            <a:ext cx="7125113" cy="924475"/>
          </a:xfrm>
        </p:spPr>
        <p:txBody>
          <a:bodyPr/>
          <a:lstStyle/>
          <a:p>
            <a:pPr algn="ctr"/>
            <a:r>
              <a:rPr lang="cs-CZ" sz="4800" dirty="0" smtClean="0"/>
              <a:t>Present </a:t>
            </a:r>
            <a:r>
              <a:rPr lang="cs-CZ" sz="4800" dirty="0" err="1" smtClean="0"/>
              <a:t>continuous</a:t>
            </a:r>
            <a:endParaRPr lang="cs-CZ" sz="4800" dirty="0"/>
          </a:p>
        </p:txBody>
      </p:sp>
      <p:pic>
        <p:nvPicPr>
          <p:cNvPr id="1026" name="Picture 2" descr="C:\Users\Uzivatelka\AppData\Local\Microsoft\Windows\Temporary Internet Files\Content.IE5\Z793PI9C\MC900446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378" y="3068960"/>
            <a:ext cx="2882846" cy="319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3491880" y="2420888"/>
            <a:ext cx="4896544" cy="2016224"/>
          </a:xfrm>
          <a:prstGeom prst="cloudCallout">
            <a:avLst>
              <a:gd name="adj1" fmla="val -61266"/>
              <a:gd name="adj2" fmla="val 4712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I </a:t>
            </a:r>
            <a:r>
              <a:rPr lang="cs-CZ" sz="3000" b="1" dirty="0" smtClean="0">
                <a:solidFill>
                  <a:srgbClr val="FF0000"/>
                </a:solidFill>
              </a:rPr>
              <a:t>am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b="1" dirty="0" err="1" smtClean="0">
                <a:solidFill>
                  <a:schemeClr val="tx1"/>
                </a:solidFill>
              </a:rPr>
              <a:t>ski</a:t>
            </a:r>
            <a:r>
              <a:rPr lang="cs-CZ" sz="3000" b="1" dirty="0" err="1" smtClean="0">
                <a:solidFill>
                  <a:srgbClr val="FF0000"/>
                </a:solidFill>
              </a:rPr>
              <a:t>ing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b="1" dirty="0" err="1" smtClean="0">
                <a:solidFill>
                  <a:schemeClr val="tx1"/>
                </a:solidFill>
              </a:rPr>
              <a:t>now</a:t>
            </a:r>
            <a:r>
              <a:rPr lang="cs-CZ" sz="3000" b="1" dirty="0" smtClean="0">
                <a:solidFill>
                  <a:schemeClr val="tx1"/>
                </a:solidFill>
              </a:rPr>
              <a:t>.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679050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02536" y="1679048"/>
            <a:ext cx="117868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am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75592" y="1679049"/>
            <a:ext cx="1899323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ski</a:t>
            </a:r>
            <a:r>
              <a:rPr lang="cs-CZ" sz="3200" b="1" dirty="0" err="1" smtClean="0">
                <a:solidFill>
                  <a:srgbClr val="FF0000"/>
                </a:solidFill>
              </a:rPr>
              <a:t>ing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1679050"/>
            <a:ext cx="1178689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/>
              <a:t>n</a:t>
            </a:r>
            <a:r>
              <a:rPr lang="cs-CZ" sz="3200" b="1" dirty="0" err="1" smtClean="0"/>
              <a:t>ow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893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078825" y="476672"/>
            <a:ext cx="7125113" cy="924475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800" dirty="0" smtClean="0"/>
              <a:t>Present </a:t>
            </a:r>
            <a:r>
              <a:rPr lang="cs-CZ" sz="4800" dirty="0" err="1" smtClean="0"/>
              <a:t>continuous</a:t>
            </a:r>
            <a:endParaRPr lang="cs-CZ" sz="4800" dirty="0"/>
          </a:p>
        </p:txBody>
      </p:sp>
      <p:pic>
        <p:nvPicPr>
          <p:cNvPr id="4" name="Picture 2" descr="C:\Users\Uzivatelka\AppData\Local\Microsoft\Windows\Temporary Internet Files\Content.IE5\Z793PI9C\MC900446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378" y="4376504"/>
            <a:ext cx="1704158" cy="189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2927374" y="4005064"/>
            <a:ext cx="4712058" cy="1512168"/>
          </a:xfrm>
          <a:prstGeom prst="cloudCallout">
            <a:avLst>
              <a:gd name="adj1" fmla="val -61266"/>
              <a:gd name="adj2" fmla="val 4712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I </a:t>
            </a:r>
            <a:r>
              <a:rPr lang="cs-CZ" sz="3000" b="1" dirty="0" smtClean="0">
                <a:solidFill>
                  <a:srgbClr val="FF0000"/>
                </a:solidFill>
              </a:rPr>
              <a:t>am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b="1" dirty="0" err="1" smtClean="0">
                <a:solidFill>
                  <a:schemeClr val="tx1"/>
                </a:solidFill>
              </a:rPr>
              <a:t>ski</a:t>
            </a:r>
            <a:r>
              <a:rPr lang="cs-CZ" sz="3000" b="1" dirty="0" err="1" smtClean="0">
                <a:solidFill>
                  <a:srgbClr val="FF0000"/>
                </a:solidFill>
              </a:rPr>
              <a:t>ing</a:t>
            </a:r>
            <a:r>
              <a:rPr lang="cs-CZ" sz="3000" b="1" dirty="0" smtClean="0">
                <a:solidFill>
                  <a:schemeClr val="tx1"/>
                </a:solidFill>
              </a:rPr>
              <a:t> </a:t>
            </a:r>
            <a:r>
              <a:rPr lang="cs-CZ" sz="3000" b="1" dirty="0" err="1" smtClean="0">
                <a:solidFill>
                  <a:schemeClr val="tx1"/>
                </a:solidFill>
              </a:rPr>
              <a:t>now</a:t>
            </a:r>
            <a:r>
              <a:rPr lang="cs-CZ" sz="3000" b="1" dirty="0" smtClean="0">
                <a:solidFill>
                  <a:schemeClr val="tx1"/>
                </a:solidFill>
              </a:rPr>
              <a:t>.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1202" y="3206461"/>
            <a:ext cx="1178689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1215" y="3206459"/>
            <a:ext cx="117868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am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6637" y="3206460"/>
            <a:ext cx="1899323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ski</a:t>
            </a:r>
            <a:r>
              <a:rPr lang="cs-CZ" sz="3200" b="1" dirty="0" err="1" smtClean="0">
                <a:solidFill>
                  <a:srgbClr val="FF0000"/>
                </a:solidFill>
              </a:rPr>
              <a:t>ing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10658" y="3206461"/>
            <a:ext cx="1178689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/>
              <a:t>n</a:t>
            </a:r>
            <a:r>
              <a:rPr lang="cs-CZ" sz="3200" b="1" dirty="0" err="1" smtClean="0"/>
              <a:t>ow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1592" y="1771851"/>
            <a:ext cx="2057911" cy="10772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o</a:t>
            </a:r>
            <a:r>
              <a:rPr lang="cs-CZ" sz="3200" b="1" dirty="0" smtClean="0"/>
              <a:t>soba</a:t>
            </a:r>
          </a:p>
          <a:p>
            <a:pPr algn="ctr"/>
            <a:r>
              <a:rPr lang="cs-CZ" sz="3200" b="1" dirty="0" smtClean="0"/>
              <a:t>= podmět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1215" y="1775198"/>
            <a:ext cx="117868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t</a:t>
            </a:r>
            <a:r>
              <a:rPr lang="cs-CZ" sz="3200" b="1" dirty="0" smtClean="0">
                <a:solidFill>
                  <a:srgbClr val="FF0000"/>
                </a:solidFill>
              </a:rPr>
              <a:t>o be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5968" y="1772816"/>
            <a:ext cx="3660663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u="wavy" dirty="0" smtClean="0">
                <a:uFill>
                  <a:solidFill>
                    <a:srgbClr val="FF0000"/>
                  </a:solidFill>
                </a:uFill>
              </a:rPr>
              <a:t>plnovýznamové sloveso + </a:t>
            </a:r>
            <a:r>
              <a:rPr lang="cs-CZ" sz="3200" b="1" u="wavy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-</a:t>
            </a:r>
            <a:r>
              <a:rPr lang="cs-CZ" sz="3200" b="1" u="wavy" dirty="0" err="1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ing</a:t>
            </a:r>
            <a:endParaRPr lang="cs-CZ" sz="3200" b="1" u="wavy" dirty="0" smtClean="0">
              <a:solidFill>
                <a:srgbClr val="FF0000"/>
              </a:solidFill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10659" y="1772819"/>
            <a:ext cx="1178689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teď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0443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Uzivatelka\AppData\Local\Microsoft\Windows\Temporary Internet Files\Content.IE5\U5O5I8CS\MC900441270[2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3" r="22124"/>
          <a:stretch/>
        </p:blipFill>
        <p:spPr bwMode="auto">
          <a:xfrm flipH="1">
            <a:off x="6949440" y="2288811"/>
            <a:ext cx="222504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ivatelka\AppData\Local\Microsoft\Windows\Temporary Internet Files\Content.IE5\GRWWUPS6\MC900446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224" y="4563091"/>
            <a:ext cx="2116636" cy="197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ka\AppData\Local\Microsoft\Windows\Temporary Internet Files\Content.IE5\Z793PI9C\MC9000540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09" y="2924944"/>
            <a:ext cx="1330452" cy="375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33379" y="488301"/>
            <a:ext cx="5074725" cy="924475"/>
          </a:xfrm>
        </p:spPr>
        <p:txBody>
          <a:bodyPr/>
          <a:lstStyle/>
          <a:p>
            <a:pPr algn="l"/>
            <a:r>
              <a:rPr lang="en-US" sz="4800" smtClean="0"/>
              <a:t>Fill in the gaps:</a:t>
            </a:r>
            <a:endParaRPr lang="en-US" sz="480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463817" y="2152020"/>
            <a:ext cx="3748143" cy="576064"/>
          </a:xfrm>
          <a:prstGeom prst="wedgeRoundRectCallout">
            <a:avLst>
              <a:gd name="adj1" fmla="val -20833"/>
              <a:gd name="adj2" fmla="val 8484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smtClean="0">
                <a:solidFill>
                  <a:srgbClr val="002060"/>
                </a:solidFill>
              </a:rPr>
              <a:t>She …… runn</a:t>
            </a:r>
            <a:r>
              <a:rPr lang="en-US" sz="2800" smtClean="0">
                <a:solidFill>
                  <a:srgbClr val="FF0000"/>
                </a:solidFill>
              </a:rPr>
              <a:t>ing</a:t>
            </a:r>
            <a:r>
              <a:rPr lang="en-US" sz="2800" smtClean="0">
                <a:solidFill>
                  <a:srgbClr val="002060"/>
                </a:solidFill>
              </a:rPr>
              <a:t> now.</a:t>
            </a:r>
            <a:endParaRPr lang="en-US" sz="2800">
              <a:solidFill>
                <a:srgbClr val="00206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4498014" y="1405897"/>
            <a:ext cx="4453252" cy="756084"/>
          </a:xfrm>
          <a:prstGeom prst="wedgeRoundRectCallout">
            <a:avLst>
              <a:gd name="adj1" fmla="val -525"/>
              <a:gd name="adj2" fmla="val 112891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smtClean="0">
                <a:solidFill>
                  <a:schemeClr val="tx1"/>
                </a:solidFill>
              </a:rPr>
              <a:t>He …… play</a:t>
            </a:r>
            <a:r>
              <a:rPr lang="en-US" sz="2800" smtClean="0">
                <a:solidFill>
                  <a:schemeClr val="bg1"/>
                </a:solidFill>
              </a:rPr>
              <a:t>ing </a:t>
            </a:r>
            <a:r>
              <a:rPr lang="en-US" sz="2800" smtClean="0">
                <a:solidFill>
                  <a:schemeClr val="tx1"/>
                </a:solidFill>
              </a:rPr>
              <a:t>basketball.</a:t>
            </a:r>
            <a:endParaRPr lang="en-US" sz="280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2123728" y="3080204"/>
            <a:ext cx="4600912" cy="740720"/>
          </a:xfrm>
          <a:prstGeom prst="wedgeRoundRectCallout">
            <a:avLst>
              <a:gd name="adj1" fmla="val 439"/>
              <a:gd name="adj2" fmla="val 136746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smtClean="0">
                <a:solidFill>
                  <a:schemeClr val="tx1"/>
                </a:solidFill>
              </a:rPr>
              <a:t>They …… skat</a:t>
            </a:r>
            <a:r>
              <a:rPr lang="en-US" sz="2800" smtClean="0">
                <a:solidFill>
                  <a:srgbClr val="FF0000"/>
                </a:solidFill>
              </a:rPr>
              <a:t>ing</a:t>
            </a:r>
            <a:r>
              <a:rPr lang="en-US" sz="2800" smtClean="0">
                <a:solidFill>
                  <a:schemeClr val="tx1"/>
                </a:solidFill>
              </a:rPr>
              <a:t> now.</a:t>
            </a:r>
            <a:endParaRPr lang="en-US" sz="280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7367" y="209947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is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860032" y="1432587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chemeClr val="bg1"/>
                </a:solidFill>
              </a:rPr>
              <a:t>is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309382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mtClean="0">
                <a:solidFill>
                  <a:srgbClr val="FF0000"/>
                </a:solidFill>
              </a:rPr>
              <a:t>are</a:t>
            </a:r>
            <a:endParaRPr lang="en-US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22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18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ka\AppData\Local\Microsoft\Windows\Temporary Internet Files\Content.IE5\U6RAXS8L\MC900088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27" y="979400"/>
            <a:ext cx="1377122" cy="138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ka\AppData\Local\Microsoft\Windows\Temporary Internet Files\Content.IE5\GRWWUPS6\MC90029091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79400"/>
            <a:ext cx="5269084" cy="575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67961" y="227904"/>
            <a:ext cx="7125113" cy="924475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500" dirty="0" err="1" smtClean="0"/>
              <a:t>Match</a:t>
            </a:r>
            <a:r>
              <a:rPr lang="cs-CZ" sz="3500" dirty="0" smtClean="0"/>
              <a:t> these </a:t>
            </a:r>
            <a:r>
              <a:rPr lang="cs-CZ" sz="3500" dirty="0" err="1" smtClean="0"/>
              <a:t>parts</a:t>
            </a:r>
            <a:r>
              <a:rPr lang="cs-CZ" sz="3500" dirty="0" smtClean="0"/>
              <a:t> </a:t>
            </a:r>
            <a:r>
              <a:rPr lang="cs-CZ" sz="3500" dirty="0" err="1" smtClean="0"/>
              <a:t>of</a:t>
            </a:r>
            <a:r>
              <a:rPr lang="cs-CZ" sz="3500" dirty="0" smtClean="0"/>
              <a:t> </a:t>
            </a:r>
            <a:r>
              <a:rPr lang="cs-CZ" sz="3500" dirty="0" err="1" smtClean="0"/>
              <a:t>sentences</a:t>
            </a:r>
            <a:r>
              <a:rPr lang="cs-CZ" sz="3500" dirty="0" smtClean="0"/>
              <a:t>:</a:t>
            </a:r>
            <a:endParaRPr lang="cs-CZ" sz="3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81225" y="5101506"/>
            <a:ext cx="146567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are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1458" y="3243445"/>
            <a:ext cx="146567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My </a:t>
            </a:r>
            <a:r>
              <a:rPr lang="cs-CZ" sz="2400" dirty="0" err="1" smtClean="0">
                <a:solidFill>
                  <a:srgbClr val="C00000"/>
                </a:solidFill>
              </a:rPr>
              <a:t>dad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is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9838" y="4702337"/>
            <a:ext cx="187220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Her </a:t>
            </a:r>
            <a:r>
              <a:rPr lang="cs-CZ" sz="2400" dirty="0" err="1" smtClean="0">
                <a:solidFill>
                  <a:schemeClr val="tx2"/>
                </a:solidFill>
              </a:rPr>
              <a:t>child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</a:rPr>
              <a:t>is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4692" y="5394835"/>
            <a:ext cx="158680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dog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4031" y="1791997"/>
            <a:ext cx="216286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woman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5318" y="2676910"/>
            <a:ext cx="269981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accent1"/>
                </a:solidFill>
              </a:rPr>
              <a:t>p</a:t>
            </a:r>
            <a:r>
              <a:rPr lang="cs-CZ" sz="2400" dirty="0" err="1" smtClean="0">
                <a:solidFill>
                  <a:schemeClr val="accent1"/>
                </a:solidFill>
              </a:rPr>
              <a:t>laying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</a:rPr>
              <a:t>football</a:t>
            </a:r>
            <a:r>
              <a:rPr lang="cs-CZ" sz="2400" dirty="0" smtClean="0">
                <a:solidFill>
                  <a:schemeClr val="accent1"/>
                </a:solidFill>
              </a:rPr>
              <a:t>.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7296" y="4216505"/>
            <a:ext cx="293936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accent4">
                    <a:lumMod val="50000"/>
                  </a:schemeClr>
                </a:solidFill>
              </a:rPr>
              <a:t>w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ashing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dishes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2357" y="3657383"/>
            <a:ext cx="298277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oing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its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homework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0833" y="3056609"/>
            <a:ext cx="131319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itting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0419" y="5856500"/>
            <a:ext cx="132325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eading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Uzivatelka\AppData\Local\Microsoft\Windows\Temporary Internet Files\Content.IE5\Z793PI9C\MC900332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97" y="4811616"/>
            <a:ext cx="1977381" cy="152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ka\AppData\Local\Microsoft\Windows\Temporary Internet Files\Content.IE5\Z793PI9C\MC9002920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07743"/>
            <a:ext cx="1419873" cy="121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ka\AppData\Local\Microsoft\Windows\Temporary Internet Files\Content.IE5\GRWWUPS6\MC9004283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930" y="1152379"/>
            <a:ext cx="1332273" cy="127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ka\AppData\Local\Microsoft\Windows\Temporary Internet Files\Content.IE5\EE7O785L\MC9004240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024" y="3769784"/>
            <a:ext cx="1562100" cy="212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4281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0.00138 C 0.00139 -0.03167 -0.00069 -0.06474 0.00504 -0.09341 C 0.01112 -0.12393 0.01129 -0.11052 0.02049 -0.13318 C 0.03646 -0.1741 0.03577 -0.18266 0.05174 -0.21295 C 0.07327 -0.25387 0.11598 -0.29849 0.14688 -0.30427 C 0.18073 -0.29849 0.22153 -0.30427 0.24549 -0.24601 C 0.25243 -0.22867 0.26112 -0.21341 0.26789 -0.19676 C 0.27657 -0.17456 0.2691 -0.1852 0.2783 -0.16994 C 0.28091 -0.16508 0.28421 -0.16185 0.28698 -0.15745 C 0.29046 -0.15098 0.29723 -0.13688 0.29723 -0.13595 C 0.29792 -0.13133 0.29792 -0.12555 0.29914 -0.12046 C 0.29966 -0.11722 0.30174 -0.11699 0.30261 -0.11375 C 0.31424 -0.06959 0.29653 -0.11722 0.31285 -0.07722 C 0.31424 -0.05803 0.31216 -0.04693 0.32153 -0.04092 C 0.3349 -0.04855 0.3474 -0.05711 0.36129 -0.06081 C 0.37553 -0.07607 0.38976 -0.08439 0.40452 -0.09711 C 0.42136 -0.11121 0.43629 -0.1311 0.45469 -0.13688 C 0.46615 -0.1452 0.47743 -0.15329 0.48924 -0.15745 C 0.4974 -0.1637 0.50539 -0.16994 0.51337 -0.17688 C 0.53421 -0.21503 0.53091 -0.19537 0.57587 -0.18982 C 0.58924 -0.18127 0.59063 -0.1778 0.60157 -0.15745 C 0.604 -0.15214 0.60643 -0.14844 0.60868 -0.14381 C 0.61094 -0.13942 0.61546 -0.1304 0.61546 -0.13017 C 0.62101 -0.09202 0.60261 -0.03214 0.62587 -0.02127 C 0.62657 -0.01456 0.62969 -0.00693 0.62761 -0.00138 C 0.62639 0.00416 0.62448 -0.00855 0.6224 -0.01086 C 0.61632 -0.02127 0.61059 -0.03329 0.60348 -0.04092 C 0.58664 -0.05896 0.5665 -0.06451 0.54827 -0.07422 C 0.54375 -0.07144 0.53907 -0.06774 0.53438 -0.06774 " pathEditMode="relative" rAng="0" ptsTypes="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41" y="-14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0.03723 C 0.00243 -0.01179 0.00174 0.00509 0.01146 -0.02774 C 0.01563 -0.06797 0.03108 -0.13179 0.04844 -0.1489 C 0.05139 -0.1519 0.07066 -0.15722 0.07188 -0.15745 C 0.08767 -0.15329 0.1033 -0.15075 0.11892 -0.14404 C 0.12899 -0.14011 0.13455 -0.12161 0.14826 -0.11607 C 0.15486 -0.10404 0.16719 -0.083 0.17361 -0.06543 C 0.18281 -0.03976 0.18819 -0.00786 0.19705 0.01365 C 0.20208 0.05087 0.1941 0.00694 0.20469 0.03191 C 0.20625 0.03561 0.20538 0.04278 0.20677 0.04625 C 0.21111 0.05711 0.23038 0.06382 0.23403 0.06428 C 0.31111 0.06104 0.38785 0.06104 0.46458 0.04625 C 0.47309 0.0481 0.48229 0.04162 0.48993 0.05087 C 0.49566 0.05735 0.48229 0.0918 0.48194 0.09226 C 0.47413 0.12208 0.47135 0.16093 0.45851 0.18104 C 0.45174 0.19099 0.4441 0.19584 0.43715 0.20417 C 0.41476 0.18706 0.40243 0.23168 0.39236 0.1718 C 0.39427 0.06289 0.37917 0.06428 0.39618 0.0642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74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7.51445E-7 C -0.00921 -0.06011 -0.00834 -0.1237 -0.01007 -0.18428 C -0.00955 -0.2215 -0.0099 -0.25873 -0.00851 -0.29595 C -0.0073 -0.32786 0.02934 -0.34543 0.04826 -0.34913 C 0.0717 -0.36301 0.07829 -0.36393 0.10642 -0.36601 C 0.1335 -0.36347 0.16093 -0.36185 0.18802 -0.35861 C 0.18975 -0.35838 0.19184 -0.35815 0.19323 -0.3563 C 0.21302 -0.32994 0.17378 -0.36948 0.20034 -0.34405 C 0.20538 -0.3341 0.21145 -0.31537 0.21805 -0.30774 C 0.22621 -0.29803 0.23819 -0.29618 0.24826 -0.29318 C 0.26093 -0.29595 0.26944 -0.30289 0.28194 -0.30774 C 0.2901 -0.31653 0.29826 -0.32116 0.30833 -0.32462 C 0.3125 -0.32786 0.31649 -0.33179 0.32083 -0.33457 C 0.32291 -0.33572 0.32569 -0.33526 0.32777 -0.33665 C 0.32986 -0.3385 0.33107 -0.3422 0.33316 -0.34405 C 0.34461 -0.35376 0.33836 -0.34543 0.34722 -0.35144 C 0.36475 -0.36301 0.3493 -0.35537 0.36145 -0.36092 C 0.36267 -0.36208 0.37691 -0.37433 0.37916 -0.38058 C 0.38159 -0.38751 0.38194 -0.39537 0.38437 -0.40231 C 0.38767 -0.42543 0.3967 -0.44462 0.41093 -0.4578 C 0.41857 -0.47422 0.43715 -0.47537 0.45 -0.47699 C 0.47465 -0.4763 0.4993 -0.47676 0.5243 -0.47491 C 0.52882 -0.47445 0.53559 -0.45988 0.53836 -0.45549 C 0.54409 -0.44647 0.55052 -0.43722 0.55451 -0.42636 C 0.55885 -0.41433 0.55954 -0.40462 0.56701 -0.39491 C 0.5335 -0.38381 0.49496 -0.37803 0.46406 -0.39977 C 0.46007 -0.41688 0.46579 -0.39746 0.45711 -0.41179 C 0.44375 -0.43376 0.46458 -0.40994 0.44652 -0.4289 C 0.44357 -0.44116 0.43993 -0.43815 0.43055 -0.44092 C 0.4401 -0.44971 0.44253 -0.44832 0.4552 -0.44832 " pathEditMode="relative" rAng="0" ptsTypes="fffffffffffffff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95" y="-23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52601E-6 C 0.00191 0.0319 0.00729 0.04832 0.01441 0.07768 C 0.01597 0.1015 0.0217 0.12023 0.02691 0.14266 C 0.02882 0.1593 0.03229 0.1741 0.03767 0.18913 C 0.0427 0.22312 0.03489 0.18705 0.04479 0.2074 C 0.0493 0.21664 0.04895 0.22913 0.05364 0.23861 C 0.0592 0.24925 0.07066 0.26034 0.07882 0.26427 C 0.08645 0.2719 0.09305 0.27375 0.10225 0.27745 C 0.14288 0.2756 0.16076 0.27953 0.19375 0.26427 C 0.24427 0.26705 0.23194 0.26358 0.26736 0.28508 C 0.27673 0.30451 0.28472 0.32508 0.29583 0.34242 C 0.30295 0.35283 0.31284 0.36023 0.3177 0.37318 C 0.34132 0.43907 0.33055 0.40971 0.34965 0.4615 C 0.3585 0.48531 0.36892 0.50635 0.37673 0.53156 C 0.37934 0.5526 0.38454 0.57271 0.38732 0.59375 C 0.38177 0.61086 0.37204 0.61086 0.36059 0.61734 C 0.33454 0.63214 0.31128 0.63745 0.28333 0.643 C 0.26736 0.63745 0.25104 0.64485 0.23489 0.64832 C 0.22222 0.65595 0.22465 0.64994 0.21145 0.65364 C 0.20677 0.65271 0.20173 0.65341 0.19722 0.65109 C 0.18732 0.64624 0.18732 0.62635 0.18472 0.61456 C 0.18246 0.57433 0.17552 0.52716 0.18836 0.49017 C 0.19184 0.4652 0.1868 0.48855 0.19895 0.46404 C 0.20138 0.45919 0.20156 0.45248 0.20434 0.44855 C 0.22725 0.41757 0.25243 0.40901 0.28003 0.39144 C 0.29947 0.39398 0.31927 0.39537 0.33906 0.3993 C 0.34132 0.4 0.35191 0.41248 0.35694 0.41503 C 0.37083 0.43005 0.38281 0.45179 0.39305 0.4719 C 0.4052 0.49641 0.38958 0.47167 0.4 0.48763 C 0.40468 0.50659 0.41145 0.52023 0.42326 0.53156 C 0.425 0.53595 0.42864 0.53965 0.42882 0.54474 C 0.42916 0.55607 0.425 0.57849 0.425 0.57872 C 0.44409 0.60485 0.46701 0.59722 0.4934 0.59884 C 0.49566 0.60092 0.49965 0.60023 0.50034 0.60393 C 0.50121 0.6067 0.49652 0.60485 0.49513 0.6067 C 0.49375 0.60855 0.49444 0.61225 0.4934 0.61456 C 0.49114 0.62011 0.48611 0.63005 0.48611 0.63029 C 0.48559 0.67214 0.4875 0.71491 0.4842 0.75699 C 0.48402 0.76069 0.47899 0.75699 0.47708 0.75468 C 0.47204 0.7482 0.46944 0.73826 0.46458 0.73109 C 0.46197 0.72 0.45763 0.71029 0.45382 0.70011 C 0.45138 0.69271 0.44843 0.67676 0.44843 0.67722 C 0.44791 0.66474 0.44965 0.65202 0.44652 0.64023 C 0.44357 0.6289 0.42691 0.62751 0.42152 0.6196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52" y="38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0.00485 C -0.03819 -0.0067 -0.08247 0.01711 -0.11424 -0.01803 C -0.11875 -0.04878 -0.11146 -0.00439 -0.12083 -0.04162 C -0.12569 -0.0622 -0.12101 -0.08092 -0.13333 -0.09456 C -0.14132 -0.09341 -0.15139 -0.09873 -0.15712 -0.08925 C -0.15972 -0.08485 -0.1599 -0.07838 -0.16198 -0.07329 C -0.1625 -0.07075 -0.16354 -0.06821 -0.16354 -0.06566 C -0.1691 0.01873 -0.1526 -0.00139 -0.20469 -0.00485 C -0.20642 -0.00532 -0.21892 -0.00786 -0.22222 -0.01017 C -0.23767 -0.02127 -0.21458 -0.01063 -0.23333 -0.01803 C -0.23628 -0.02127 -0.2401 -0.02243 -0.24288 -0.02613 C -0.24427 -0.02821 -0.24462 -0.03191 -0.24601 -0.03399 C -0.24809 -0.03653 -0.25035 -0.03746 -0.25243 -0.03907 C -0.2599 -0.05803 -0.25625 -0.05063 -0.26354 -0.06312 C -0.26701 -0.08 -0.27031 -0.08925 -0.27934 -0.09988 C -0.28663 -0.08717 -0.27813 -0.10358 -0.2842 -0.08416 C -0.28559 -0.07977 -0.28993 -0.07561 -0.29201 -0.07329 C -0.30486 -0.07769 -0.30469 -0.07144 -0.30469 -0.09456 " pathEditMode="relative" rAng="0" ptsTypes="fffffffffffffffff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43" y="-3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625 0.01271 -0.01649 0.01942 -0.02378 0.03167 C -0.03125 0.04439 -0.0375 0.05849 -0.04444 0.0719 C -0.04791 0.07861 -0.04913 0.08786 -0.05399 0.09294 C -0.06319 0.10266 -0.06961 0.10913 -0.07777 0.12254 C -0.07986 0.12601 -0.08142 0.1304 -0.0842 0.13318 C -0.0875 0.13641 -0.09184 0.13688 -0.09531 0.13942 C -0.10642 0.14774 -0.11684 0.15884 -0.1302 0.16069 C -0.14184 0.16231 -0.15347 0.16208 -0.1651 0.16277 C -0.17413 0.16138 -0.18316 0.16092 -0.19201 0.15861 C -0.19913 0.15676 -0.2052 0.14404 -0.20954 0.13734 C -0.22447 0.11422 -0.2342 0.08555 -0.24756 0.06127 C -0.24809 0.05919 -0.24791 0.05664 -0.24913 0.05503 C -0.25034 0.05341 -0.25243 0.05387 -0.25399 0.05271 C -0.25625 0.05086 -0.25798 0.04809 -0.26024 0.04647 C -0.26319 0.04439 -0.26979 0.04231 -0.26979 0.04231 C -0.27291 0.043 -0.27673 0.04185 -0.27934 0.04439 C -0.28246 0.0474 -0.28576 0.05711 -0.28576 0.05711 C -0.28559 0.06335 -0.28055 0.11005 -0.28732 0.1267 C -0.2875 0.12716 -0.2967 0.13109 -0.29687 0.13109 C -0.31319 0.12763 -0.30954 0.12647 -0.30954 0.1015 " pathEditMode="relative" ptsTypes="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4624E-6 C -0.01389 0.01364 -0.02673 0.02936 -0.04114 0.04208 C -0.07083 0.06867 -0.04097 0.04069 -0.07448 0.06751 C -0.09895 0.08693 -0.07673 0.0756 -0.10329 0.08647 C -0.11909 0.10127 -0.13663 0.10844 -0.15503 0.11398 C -0.19375 0.11005 -0.18698 0.10936 -0.21267 0.10358 C -0.22135 0.09664 -0.22743 0.08948 -0.2368 0.08647 C -0.25642 0.06404 -0.26909 0.04023 -0.29461 0.03167 C -0.34027 0.04069 -0.33003 0.03005 -0.3342 0.09711 C -0.33298 0.12948 -0.33333 0.16208 -0.33107 0.19445 C -0.33003 0.20809 -0.32239 0.22612 -0.31892 0.23884 C -0.30694 0.28185 -0.29514 0.32416 -0.27795 0.36346 C -0.27604 0.37872 -0.27395 0.39329 -0.27031 0.40786 C -0.27118 0.42265 -0.27204 0.43745 -0.27343 0.45225 C -0.27378 0.45526 -0.27361 0.45849 -0.27482 0.46081 C -0.27691 0.46381 -0.2802 0.4645 -0.28246 0.46705 C -0.2868 0.47213 -0.28958 0.48046 -0.29461 0.48393 C -0.30659 0.49179 -0.3309 0.51398 -0.34635 0.5156 C -0.3651 0.51745 -0.38368 0.51861 -0.40243 0.52 C -0.40937 0.52254 -0.41336 0.52 -0.42066 0.52208 C -0.42604 0.52647 -0.43003 0.53202 -0.43576 0.53479 C -0.43628 0.53133 -0.43715 0.52786 -0.43732 0.52416 C -0.43819 0.51075 -0.43767 0.49734 -0.43871 0.48393 C -0.43923 0.47768 -0.44618 0.45225 -0.44791 0.44601 C -0.44843 0.4319 -0.446 0.41687 -0.44948 0.4037 C -0.45052 0.39884 -0.45364 0.41225 -0.45555 0.41641 C -0.45781 0.42081 -0.46319 0.42173 -0.46614 0.42265 C -0.46718 0.42474 -0.46909 0.42913 -0.46909 0.42936 " pathEditMode="relative" rAng="0" ptsTypes="fffffffffffffffffffffffffff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55" y="267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4416 C -0.00608 0.08185 0.00434 0.0222 -0.00642 0.06382 C -0.00868 0.07214 -0.00833 0.08185 -0.01111 0.09017 C -0.0184 0.11168 -0.03056 0.12832 -0.03854 0.14844 C -0.04219 0.15792 -0.04427 0.16855 -0.04809 0.17827 C -0.07361 0.23884 -0.11667 0.26705 -0.16181 0.27561 C -0.21111 0.29734 -0.20486 0.29942 -0.28177 0.28046 C -0.29149 0.27769 -0.29774 0.26543 -0.30625 0.25873 C -0.31233 0.25295 -0.31892 0.24948 -0.325 0.2437 C -0.34705 0.22382 -0.37031 0.20254 -0.3875 0.17295 C -0.41076 0.13364 -0.40035 0.15283 -0.41476 0.11214 C -0.44688 0.02104 -0.45816 -0.01988 -0.46754 -0.12162 C -0.46545 -0.15699 -0.46389 -0.24277 -0.45486 -0.28902 C -0.43507 -0.38936 -0.39063 -0.49017 -0.3283 -0.54012 C -0.28663 -0.57341 -0.23854 -0.58751 -0.19219 -0.59561 C -0.1684 -0.59491 -0.14444 -0.5963 -0.12049 -0.59353 C -0.09167 -0.5896 -0.06684 -0.55908 -0.04479 -0.53503 C -0.04028 -0.52347 -0.03125 -0.50289 -0.02882 -0.48879 C -0.02691 -0.47769 -0.02847 -0.46543 -0.02569 -0.4548 C -0.00399 -0.37249 0.00625 -0.34798 0.03038 -0.28462 C 0.04201 -0.25318 0.04462 -0.20671 0.05121 -0.17249 C 0.05486 -0.12578 0.06198 -0.08 0.06736 -0.03376 C 0.06406 0.02058 0.05712 0.07121 0.03993 0.11954 C 0.03177 0.1422 0.02656 0.16069 0.00972 0.16578 C -0.00625 0.18566 -0.02326 0.20231 -0.04323 0.21202 C -0.06979 0.21133 -0.0967 0.21272 -0.12326 0.20948 C -0.13177 0.20902 -0.14323 0.19746 -0.15226 0.19491 C -0.15469 0.19353 -0.15625 0.19145 -0.15885 0.19006 C -0.16111 0.18913 -0.16441 0.1896 -0.16649 0.18751 C -0.16788 0.18705 -0.16875 0.18382 -0.16962 0.18289 C -0.17118 0.18127 -0.17344 0.18081 -0.17465 0.18035 C -0.17969 0.17503 -0.18472 0.17156 -0.19063 0.16809 C -0.19219 0.16578 -0.19375 0.16277 -0.19549 0.16116 C -0.19688 0.15931 -0.19896 0.16023 -0.20017 0.15861 C -0.20833 0.14566 -0.19392 0.15514 -0.2066 0.14844 C -0.21927 0.12925 -0.22205 0.12671 -0.24028 0.11954 C -0.24653 0.12046 -0.25313 0.12 -0.25938 0.12231 C -0.26771 0.12462 -0.27222 0.1378 -0.27708 0.14636 C -0.28576 0.16185 -0.29184 0.18081 -0.29948 0.19723 C -0.30156 0.20694 -0.30208 0.21572 -0.30625 0.22428 C -0.30885 0.24301 -0.31372 0.26751 -0.30139 0.28046 C -0.29688 0.29942 -0.29306 0.30289 -0.28507 0.31931 C -0.28073 0.3378 -0.27986 0.34936 -0.27865 0.37017 C -0.27917 0.3889 -0.27292 0.41133 -0.28021 0.42636 C -0.28629 0.43908 -0.28316 0.39584 -0.28351 0.38012 C -0.28368 0.36624 -0.28368 0.35237 -0.28177 0.33873 C -0.28125 0.33434 -0.27743 0.3341 -0.27552 0.3311 " pathEditMode="relative" rAng="0" ptsTypes="ffffffffffffffffffffffffffffffffffffffffffffff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17" y="-12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7 2.60116E-6 C 0.01614 -0.03538 0.02656 -0.06636 0.03368 -0.09989 C 0.03281 -0.11307 0.0335 -0.12671 0.03073 -0.13942 C 0.02951 -0.14636 0.025 -0.15006 0.02239 -0.15584 C 0.00746 -0.18752 -0.00886 -0.21757 -0.02639 -0.24625 C -0.03264 -0.27838 -0.0408 -0.30752 -0.04445 -0.34127 C -0.0441 -0.36532 -0.04601 -0.3896 -0.04306 -0.41318 C -0.03976 -0.44023 0.00017 -0.4659 0.01111 -0.47353 C 0.01632 -0.477 0.02135 -0.4807 0.02656 -0.48301 C 0.03437 -0.48555 0.04236 -0.48555 0.05017 -0.4874 C 0.06336 -0.49018 0.08941 -0.49688 0.08941 -0.49665 C 0.10659 -0.49596 0.1243 -0.49919 0.14114 -0.49226 C 0.15573 -0.48601 0.16701 -0.4689 0.17725 -0.45272 C 0.18663 -0.43815 0.19618 -0.42497 0.2026 -0.40625 C 0.22413 -0.34243 0.22691 -0.26428 0.24444 -0.19746 C 0.24687 -0.16856 0.25173 -0.14821 0.24444 -0.12093 C 0.22673 -0.12578 0.22639 -0.12532 0.21493 -0.14405 C 0.20885 -0.17526 0.21076 -0.20509 0.21493 -0.237 C 0.21458 -0.24648 0.21423 -0.25549 0.21371 -0.26497 C 0.21267 -0.28879 0.21215 -0.31283 0.21093 -0.33688 C 0.21024 -0.35214 0.2092 -0.36763 0.20816 -0.38312 C 0.20503 -0.42983 0.20052 -0.50821 0.16475 -0.52 C 0.16302 -0.52301 0.16163 -0.52763 0.1592 -0.52925 C 0.15625 -0.53133 0.1526 -0.52994 0.1493 -0.53133 C 0.14757 -0.53249 0.146 -0.53526 0.14409 -0.53596 C 0.14027 -0.53757 0.13645 -0.53757 0.13281 -0.5385 C 0.10902 -0.54983 0.08437 -0.54197 0.05989 -0.5385 C 0.03923 -0.5244 0.06892 -0.54312 0.04479 -0.53133 C 0.04288 -0.53041 0.04114 -0.5281 0.03923 -0.52694 C 0.0368 -0.52578 0.03437 -0.52532 0.03229 -0.52463 C 0.02604 -0.51653 0.02343 -0.51307 0.01562 -0.51075 C 0.01007 -0.50382 0.00468 -0.49804 -0.00122 -0.49226 C -0.00643 -0.48047 -0.01302 -0.47237 -0.01927 -0.46197 C -0.0257 -0.45133 -0.0316 -0.43677 -0.04028 -0.43168 C -0.05052 -0.41503 -0.05052 -0.41942 -0.06545 -0.41318 C -0.13316 -0.41619 -0.10365 -0.40856 -0.13386 -0.42474 C -0.13889 -0.43353 -0.1448 -0.44278 -0.14896 -0.45272 C -0.15677 -0.46937 -0.16337 -0.48994 -0.17431 -0.50151 C -0.1816 -0.51746 -0.18611 -0.53388 -0.1967 -0.54544 C -0.20278 -0.54474 -0.20886 -0.5452 -0.21493 -0.54312 C -0.21615 -0.54266 -0.2165 -0.53966 -0.21754 -0.5385 C -0.21962 -0.53573 -0.2224 -0.53434 -0.22448 -0.53133 C -0.23039 -0.52393 -0.23282 -0.51515 -0.23837 -0.50844 C -0.24167 -0.49295 -0.23733 -0.51006 -0.24393 -0.49434 C -0.24618 -0.48948 -0.24757 -0.48347 -0.24966 -0.47838 C -0.25209 -0.46336 -0.25365 -0.46289 -0.26233 -0.46659 C -0.27396 -0.47954 -0.27761 -0.47214 -0.29549 -0.4689 C -0.32466 -0.45341 -0.36736 -0.45873 -0.39202 -0.45711 C -0.41875 -0.45364 -0.43455 -0.45087 -0.45747 -0.4363 C -0.46771 -0.43006 -0.48091 -0.41781 -0.49219 -0.41781 C -0.49358 -0.41781 -0.48941 -0.41942 -0.48802 -0.42012 C -0.48004 -0.4148 -0.47153 -0.40994 -0.46285 -0.40625 C -0.45 -0.39168 -0.47084 -0.41341 -0.45191 -0.39931 C -0.44705 -0.39538 -0.44202 -0.38682 -0.43802 -0.38081 C -0.43386 -0.3748 -0.42552 -0.36231 -0.42552 -0.36208 C -0.425 -0.35931 -0.4257 -0.35376 -0.42414 -0.35283 C -0.42257 -0.35191 -0.42205 -0.35723 -0.42136 -0.35977 C -0.41997 -0.36578 -0.41945 -0.37203 -0.41858 -0.3785 C -0.41806 -0.38844 -0.41806 -0.39862 -0.41719 -0.40833 C -0.41719 -0.4111 -0.41719 -0.41457 -0.41563 -0.41573 C -0.41389 -0.41688 -0.41198 -0.41411 -0.41007 -0.41318 C -0.40834 -0.41411 -0.40504 -0.41249 -0.40452 -0.41573 C -0.40313 -0.42336 -0.40625 -0.42798 -0.40886 -0.43168 " pathEditMode="relative" rAng="0" ptsTypes="ffffffffffffffffff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68" y="-27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2174 C 0.00643 0.03307 0.01563 0.03052 0.02691 0.03168 C 0.03837 0.02983 0.05122 0.03168 0.05955 0.02174 C 0.06597 0.00116 0.08611 -0.00693 0.09931 -0.01988 C 0.11146 -0.0319 0.12049 -0.0437 0.13195 -0.05641 C 0.13785 -0.07306 0.14584 -0.0867 0.14879 -0.10474 C 0.14462 -0.11329 0.14202 -0.123 0.13594 -0.12994 C 0.13299 -0.13341 0.12743 -0.13271 0.12344 -0.13503 C 0.11094 -0.14173 0.10122 -0.15121 0.08785 -0.15468 C 0.07657 -0.15375 0.06511 -0.15375 0.05382 -0.15144 C 0.05157 -0.15098 0.05018 -0.14797 0.04827 -0.14659 C 0.03229 -0.1341 0.02188 -0.12023 0.01563 -0.09826 C 0.01615 -0.07607 0.01511 -0.05364 0.01702 -0.03144 C 0.0191 -0.01017 0.03403 0.01665 0.04271 0.0333 C 0.05 0.0481 0.05486 0.05711 0.05955 0.07168 C 0.06111 0.07653 0.06389 0.08671 0.06389 0.08694 C 0.06302 0.09665 0.06337 0.10705 0.06111 0.11677 C 0.05538 0.14081 0.05573 0.1281 0.04827 0.13665 C 0.0316 0.15468 0.02379 0.16555 0.00157 0.17318 C -0.02066 0.19099 -0.03784 0.18151 -0.06649 0.17827 C -0.07656 0.17503 -0.08264 0.16971 -0.09218 0.16509 C -0.09739 0.15885 -0.10399 0.15445 -0.1092 0.14821 C -0.11406 0.14266 -0.12135 0.12555 -0.12465 0.12 C -0.12812 0.11468 -0.13264 0.11029 -0.13611 0.10497 C -0.15555 0.07492 -0.13368 0.10567 -0.14739 0.08162 C -0.15121 0.07492 -0.15677 0.06914 -0.16024 0.06197 C -0.16406 0.05341 -0.16701 0.04393 -0.17014 0.03515 C -0.17066 0.03006 -0.17048 0.02497 -0.17153 0.02012 C -0.17205 0.01804 -0.17413 0.01711 -0.1743 0.01526 C -0.17639 -0.00254 -0.17257 -0.02589 -0.1842 -0.04 C -0.18698 -0.04925 -0.19062 -0.05017 -0.19861 -0.05318 C -0.2 -0.05387 -0.20278 -0.0548 -0.20278 -0.05456 C -0.21215 -0.0541 -0.22343 -0.05826 -0.23107 -0.05156 C -0.24444 -0.04 -0.23281 -0.04555 -0.24236 -0.04162 C -0.246 -0.03514 -0.24791 -0.03329 -0.25382 -0.02982 C -0.2618 -0.03052 -0.26996 -0.02936 -0.27795 -0.03144 C -0.28125 -0.0326 -0.28628 -0.03838 -0.28628 -0.03815 C -0.29028 -0.03769 -0.29409 -0.03792 -0.29774 -0.03653 C -0.29896 -0.03607 -0.2993 -0.03352 -0.30052 -0.03306 C -0.30295 -0.0326 -0.30538 -0.03306 -0.30764 -0.03306 " pathEditMode="relative" rAng="0" ptsTypes="fffffffffffffffffffffffffffffffffffffff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51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476672"/>
            <a:ext cx="8352927" cy="924475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err="1" smtClean="0"/>
              <a:t>Think</a:t>
            </a:r>
            <a:r>
              <a:rPr lang="cs-CZ" sz="2800" dirty="0" smtClean="0"/>
              <a:t>.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</a:t>
            </a:r>
            <a:r>
              <a:rPr lang="cs-CZ" sz="2800" dirty="0" err="1" smtClean="0"/>
              <a:t>doing</a:t>
            </a:r>
            <a:r>
              <a:rPr lang="cs-CZ" sz="2800" dirty="0" smtClean="0"/>
              <a:t> </a:t>
            </a:r>
            <a:r>
              <a:rPr lang="cs-CZ" sz="2800" dirty="0" err="1" smtClean="0"/>
              <a:t>right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6176" y="5814436"/>
            <a:ext cx="1355181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soba = podmět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95678" y="5814435"/>
            <a:ext cx="97995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o be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0747" y="5814438"/>
            <a:ext cx="3660663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wavy" dirty="0" smtClean="0">
                <a:uFill>
                  <a:solidFill>
                    <a:srgbClr val="FF0000"/>
                  </a:solidFill>
                </a:uFill>
              </a:rPr>
              <a:t>plnovýznamové sloveso + </a:t>
            </a:r>
            <a:r>
              <a:rPr lang="cs-CZ" sz="2400" b="1" u="wavy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-</a:t>
            </a:r>
            <a:r>
              <a:rPr lang="cs-CZ" sz="2400" b="1" u="wavy" dirty="0" err="1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ing</a:t>
            </a:r>
            <a:endParaRPr lang="cs-CZ" sz="2400" b="1" u="wavy" dirty="0" smtClean="0">
              <a:solidFill>
                <a:srgbClr val="FF0000"/>
              </a:solidFill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87333" y="5814438"/>
            <a:ext cx="707819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teď</a:t>
            </a:r>
            <a:endParaRPr lang="cs-CZ" sz="2400" b="1" dirty="0"/>
          </a:p>
        </p:txBody>
      </p:sp>
      <p:pic>
        <p:nvPicPr>
          <p:cNvPr id="3075" name="Picture 3" descr="C:\Users\Uzivatelka\AppData\Local\Microsoft\Windows\Temporary Internet Files\Content.IE5\U6RAXS8L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91" y="278092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4716016" y="1196752"/>
            <a:ext cx="4032448" cy="1692188"/>
          </a:xfrm>
          <a:prstGeom prst="wedgeEllipseCallout">
            <a:avLst>
              <a:gd name="adj1" fmla="val -33791"/>
              <a:gd name="adj2" fmla="val 7680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dirty="0" smtClean="0"/>
              <a:t>......................................................(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467543" y="1143129"/>
            <a:ext cx="4032448" cy="1692188"/>
          </a:xfrm>
          <a:prstGeom prst="wedgeEllipseCallout">
            <a:avLst>
              <a:gd name="adj1" fmla="val 46475"/>
              <a:gd name="adj2" fmla="val 45069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dirty="0" smtClean="0"/>
              <a:t>.........................................................(</a:t>
            </a:r>
            <a:r>
              <a:rPr lang="cs-CZ" dirty="0" err="1" smtClean="0"/>
              <a:t>sit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381335" y="3695328"/>
            <a:ext cx="3132856" cy="1324816"/>
          </a:xfrm>
          <a:prstGeom prst="wedgeEllipseCallout">
            <a:avLst>
              <a:gd name="adj1" fmla="val 58867"/>
              <a:gd name="adj2" fmla="val -54798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dirty="0" smtClean="0"/>
              <a:t>........................................(</a:t>
            </a:r>
            <a:r>
              <a:rPr lang="cs-CZ" dirty="0" err="1" smtClean="0"/>
              <a:t>read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5580112" y="3573015"/>
            <a:ext cx="3320752" cy="1447129"/>
          </a:xfrm>
          <a:prstGeom prst="wedgeEllipseCallout">
            <a:avLst>
              <a:gd name="adj1" fmla="val -56519"/>
              <a:gd name="adj2" fmla="val -27504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dirty="0" smtClean="0"/>
              <a:t>...........................................(play)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2" y="5814436"/>
            <a:ext cx="1800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Little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help</a:t>
            </a:r>
            <a:r>
              <a:rPr lang="cs-CZ" sz="2400" b="1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3125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89230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174</TotalTime>
  <Words>223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Present continuous</vt:lpstr>
      <vt:lpstr>Present continuous</vt:lpstr>
      <vt:lpstr>Present continuous</vt:lpstr>
      <vt:lpstr>Prezentace aplikace PowerPoint</vt:lpstr>
      <vt:lpstr>Fill in the gaps: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Uzivatelka</dc:creator>
  <cp:lastModifiedBy>Uzivatelka</cp:lastModifiedBy>
  <cp:revision>20</cp:revision>
  <dcterms:created xsi:type="dcterms:W3CDTF">2013-06-25T14:39:16Z</dcterms:created>
  <dcterms:modified xsi:type="dcterms:W3CDTF">2014-02-06T21:19:02Z</dcterms:modified>
</cp:coreProperties>
</file>