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8" r:id="rId4"/>
    <p:sldId id="262" r:id="rId5"/>
    <p:sldId id="261" r:id="rId6"/>
    <p:sldId id="263" r:id="rId7"/>
    <p:sldId id="264" r:id="rId8"/>
    <p:sldId id="266" r:id="rId9"/>
    <p:sldId id="259" r:id="rId10"/>
    <p:sldId id="260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FE7ECB1-79C6-470D-812F-3D535458AC38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8966A3B5-A0A1-47E5-A391-3012AC763F0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E7ECB1-79C6-470D-812F-3D535458AC38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66A3B5-A0A1-47E5-A391-3012AC763F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FE7ECB1-79C6-470D-812F-3D535458AC38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8966A3B5-A0A1-47E5-A391-3012AC763F0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E7ECB1-79C6-470D-812F-3D535458AC38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66A3B5-A0A1-47E5-A391-3012AC763F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E7ECB1-79C6-470D-812F-3D535458AC38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66A3B5-A0A1-47E5-A391-3012AC763F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E7ECB1-79C6-470D-812F-3D535458AC38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66A3B5-A0A1-47E5-A391-3012AC763F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FE7ECB1-79C6-470D-812F-3D535458AC38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66A3B5-A0A1-47E5-A391-3012AC763F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E7ECB1-79C6-470D-812F-3D535458AC38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66A3B5-A0A1-47E5-A391-3012AC763F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E7ECB1-79C6-470D-812F-3D535458AC38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66A3B5-A0A1-47E5-A391-3012AC763F0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FE7ECB1-79C6-470D-812F-3D535458AC38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966A3B5-A0A1-47E5-A391-3012AC763F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FE7ECB1-79C6-470D-812F-3D535458AC38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966A3B5-A0A1-47E5-A391-3012AC763F0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FE7ECB1-79C6-470D-812F-3D535458AC38}" type="datetimeFigureOut">
              <a:rPr lang="cs-CZ" smtClean="0"/>
              <a:t>6.2.2014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8966A3B5-A0A1-47E5-A391-3012AC763F0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over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836712"/>
            <a:ext cx="7848872" cy="1409007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 flipH="1">
            <a:off x="683568" y="2590183"/>
            <a:ext cx="7848872" cy="1754326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tabLst>
                <a:tab pos="1887538" algn="l"/>
              </a:tabLst>
            </a:pPr>
            <a:r>
              <a:rPr lang="cs-CZ" dirty="0" smtClean="0"/>
              <a:t>Název školy:	Základní škola Pardubice – </a:t>
            </a:r>
            <a:r>
              <a:rPr lang="cs-CZ" dirty="0" err="1" smtClean="0"/>
              <a:t>Spořilov</a:t>
            </a:r>
            <a:endParaRPr lang="cs-CZ" dirty="0" smtClean="0"/>
          </a:p>
          <a:p>
            <a:pPr>
              <a:tabLst>
                <a:tab pos="1887538" algn="l"/>
              </a:tabLst>
            </a:pPr>
            <a:r>
              <a:rPr lang="cs-CZ" dirty="0" smtClean="0"/>
              <a:t>Autor:	Mgr. Dana Mužná</a:t>
            </a:r>
          </a:p>
          <a:p>
            <a:pPr marL="1887538" indent="-1887538">
              <a:tabLst>
                <a:tab pos="1887538" algn="l"/>
              </a:tabLst>
            </a:pPr>
            <a:r>
              <a:rPr lang="cs-CZ" dirty="0" smtClean="0"/>
              <a:t>Název:	VY_32_INOVACE_ANGLICKÝ JAZYK_8_11. PRESENT CONTINUOUS – NEGATIVE, ANSWERS TO QUESTIONS</a:t>
            </a:r>
          </a:p>
          <a:p>
            <a:pPr>
              <a:tabLst>
                <a:tab pos="1887538" algn="l"/>
              </a:tabLst>
            </a:pPr>
            <a:r>
              <a:rPr lang="cs-CZ" dirty="0" smtClean="0"/>
              <a:t>Téma:	Present </a:t>
            </a:r>
            <a:r>
              <a:rPr lang="cs-CZ" dirty="0" err="1" smtClean="0"/>
              <a:t>continuous</a:t>
            </a:r>
            <a:r>
              <a:rPr lang="cs-CZ" dirty="0" smtClean="0"/>
              <a:t> – negative, </a:t>
            </a:r>
            <a:r>
              <a:rPr lang="cs-CZ" dirty="0" err="1" smtClean="0"/>
              <a:t>answers</a:t>
            </a:r>
            <a:r>
              <a:rPr lang="cs-CZ" dirty="0" smtClean="0"/>
              <a:t> to </a:t>
            </a:r>
            <a:r>
              <a:rPr lang="cs-CZ" dirty="0" err="1" smtClean="0"/>
              <a:t>questions</a:t>
            </a:r>
            <a:endParaRPr lang="cs-CZ" dirty="0" smtClean="0"/>
          </a:p>
          <a:p>
            <a:r>
              <a:rPr lang="cs-CZ" dirty="0" smtClean="0"/>
              <a:t>Číslo projektu:	 CZ.1.07/1.4.00/21.2349 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4725144"/>
            <a:ext cx="7848872" cy="1477328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u="sng" dirty="0" smtClean="0"/>
              <a:t>Anotace</a:t>
            </a:r>
            <a:r>
              <a:rPr lang="cs-CZ" dirty="0" smtClean="0"/>
              <a:t>:</a:t>
            </a:r>
          </a:p>
          <a:p>
            <a:pPr algn="just"/>
            <a:r>
              <a:rPr lang="cs-CZ" dirty="0" smtClean="0"/>
              <a:t>Tento materiál je určen žákům pátých tříd. Seznamuje děti s přítomným časem průběhovým a se situacemi, ve kterých se tento čas používá. Důraz je kladen především na slovosled, tvoření záporných vět a odpovědi na otázky. Prostřednictvím úkolů si žáci aktivně osvojují nový gramatický jev.</a:t>
            </a:r>
          </a:p>
        </p:txBody>
      </p:sp>
    </p:spTree>
    <p:extLst>
      <p:ext uri="{BB962C8B-B14F-4D97-AF65-F5344CB8AC3E}">
        <p14:creationId xmlns:p14="http://schemas.microsoft.com/office/powerpoint/2010/main" val="409531475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Present </a:t>
            </a:r>
            <a:r>
              <a:rPr lang="cs-CZ" dirty="0" err="1" smtClean="0"/>
              <a:t>continuous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n</a:t>
            </a:r>
            <a:r>
              <a:rPr lang="cs-CZ" dirty="0" smtClean="0"/>
              <a:t>egative, </a:t>
            </a:r>
            <a:r>
              <a:rPr lang="cs-CZ" dirty="0" err="1" smtClean="0"/>
              <a:t>answers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06211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7242048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Present </a:t>
            </a:r>
            <a:r>
              <a:rPr lang="en-US" dirty="0" smtClean="0"/>
              <a:t>continuous</a:t>
            </a:r>
            <a:r>
              <a:rPr lang="cs-CZ" dirty="0" smtClean="0"/>
              <a:t> - negative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13459" y="1775198"/>
            <a:ext cx="1178689" cy="58477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He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09487" y="1775196"/>
            <a:ext cx="1178688" cy="58477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err="1" smtClean="0">
                <a:solidFill>
                  <a:srgbClr val="FF0000"/>
                </a:solidFill>
              </a:rPr>
              <a:t>is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097722" y="1775198"/>
            <a:ext cx="1899323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err="1" smtClean="0"/>
              <a:t>ski</a:t>
            </a:r>
            <a:r>
              <a:rPr lang="cs-CZ" sz="3200" b="1" dirty="0" err="1" smtClean="0">
                <a:solidFill>
                  <a:srgbClr val="FF0000"/>
                </a:solidFill>
              </a:rPr>
              <a:t>ing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997045" y="1775198"/>
            <a:ext cx="1178689" cy="58477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err="1"/>
              <a:t>n</a:t>
            </a:r>
            <a:r>
              <a:rPr lang="cs-CZ" sz="3200" b="1" dirty="0" err="1" smtClean="0"/>
              <a:t>ow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225400" y="3252970"/>
            <a:ext cx="1899323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err="1" smtClean="0"/>
              <a:t>ski</a:t>
            </a:r>
            <a:r>
              <a:rPr lang="cs-CZ" sz="3200" b="1" dirty="0" err="1" smtClean="0">
                <a:solidFill>
                  <a:srgbClr val="FF0000"/>
                </a:solidFill>
              </a:rPr>
              <a:t>ing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24723" y="3252970"/>
            <a:ext cx="1178689" cy="58477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err="1"/>
              <a:t>n</a:t>
            </a:r>
            <a:r>
              <a:rPr lang="cs-CZ" sz="3200" b="1" dirty="0" err="1" smtClean="0"/>
              <a:t>ow</a:t>
            </a:r>
            <a:r>
              <a:rPr lang="cs-CZ" sz="3200" b="1" dirty="0" smtClean="0">
                <a:solidFill>
                  <a:srgbClr val="FF0000"/>
                </a:solidFill>
              </a:rPr>
              <a:t>?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57387" y="1190423"/>
            <a:ext cx="68792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Oznamovací kladná</a:t>
            </a:r>
            <a:r>
              <a:rPr lang="cs-CZ" sz="2400" b="1" dirty="0" smtClean="0"/>
              <a:t> </a:t>
            </a:r>
            <a:r>
              <a:rPr lang="cs-CZ" sz="3200" b="1" dirty="0" smtClean="0"/>
              <a:t>věta</a:t>
            </a:r>
            <a:r>
              <a:rPr lang="cs-CZ" sz="2400" b="1" dirty="0" smtClean="0"/>
              <a:t>: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57387" y="2645809"/>
            <a:ext cx="68792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Tázací</a:t>
            </a:r>
            <a:r>
              <a:rPr lang="cs-CZ" sz="2400" b="1" dirty="0" smtClean="0"/>
              <a:t> </a:t>
            </a:r>
            <a:r>
              <a:rPr lang="cs-CZ" sz="3200" b="1" dirty="0" smtClean="0"/>
              <a:t>věta (= otázka)</a:t>
            </a:r>
            <a:r>
              <a:rPr lang="cs-CZ" sz="2400" b="1" dirty="0" smtClean="0"/>
              <a:t>: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713459" y="3252969"/>
            <a:ext cx="1178689" cy="58477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/>
              <a:t>h</a:t>
            </a:r>
            <a:r>
              <a:rPr lang="cs-CZ" sz="3200" b="1" dirty="0" smtClean="0"/>
              <a:t>e</a:t>
            </a:r>
            <a:endParaRPr lang="cs-CZ" sz="3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046712" y="3252967"/>
            <a:ext cx="1178688" cy="58477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err="1">
                <a:solidFill>
                  <a:srgbClr val="FF0000"/>
                </a:solidFill>
              </a:rPr>
              <a:t>I</a:t>
            </a:r>
            <a:r>
              <a:rPr lang="cs-CZ" sz="3200" b="1" dirty="0" err="1" smtClean="0">
                <a:solidFill>
                  <a:srgbClr val="FF0000"/>
                </a:solidFill>
              </a:rPr>
              <a:t>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57387" y="4365103"/>
            <a:ext cx="68792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Záporná věta</a:t>
            </a:r>
            <a:r>
              <a:rPr lang="cs-CZ" sz="2400" b="1" dirty="0" smtClean="0"/>
              <a:t>: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11951" y="4949877"/>
            <a:ext cx="1178689" cy="58477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He</a:t>
            </a:r>
            <a:endParaRPr lang="cs-CZ" sz="32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890640" y="4949878"/>
            <a:ext cx="1178688" cy="58477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err="1" smtClean="0">
                <a:solidFill>
                  <a:srgbClr val="FF0000"/>
                </a:solidFill>
              </a:rPr>
              <a:t>is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375591" y="4949879"/>
            <a:ext cx="1899323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err="1" smtClean="0"/>
              <a:t>ski</a:t>
            </a:r>
            <a:r>
              <a:rPr lang="cs-CZ" sz="3200" b="1" dirty="0" err="1" smtClean="0">
                <a:solidFill>
                  <a:srgbClr val="FF0000"/>
                </a:solidFill>
              </a:rPr>
              <a:t>ing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274914" y="4949880"/>
            <a:ext cx="1178689" cy="58477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err="1"/>
              <a:t>n</a:t>
            </a:r>
            <a:r>
              <a:rPr lang="cs-CZ" sz="3200" b="1" dirty="0" err="1" smtClean="0"/>
              <a:t>ow</a:t>
            </a:r>
            <a:r>
              <a:rPr lang="cs-CZ" sz="3200" b="1" dirty="0" smtClean="0"/>
              <a:t>.</a:t>
            </a:r>
            <a:endParaRPr lang="cs-CZ" sz="32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203848" y="4949878"/>
            <a:ext cx="1021552" cy="584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92D050"/>
                </a:solidFill>
              </a:rPr>
              <a:t>not</a:t>
            </a:r>
            <a:endParaRPr lang="cs-CZ" sz="3200" b="1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79712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4 -1.11111E-6 L 0.03525 0.04005 C 0.04358 0.04908 0.05573 0.05394 0.06858 0.05394 C 0.08299 0.05394 0.09462 0.04908 0.10295 0.04005 L 0.14219 -1.11111E-6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92" y="268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-0.04011 -0.03472 C -0.04862 -0.04259 -0.06112 -0.04676 -0.07414 -0.04676 C -0.08924 -0.04676 -0.10105 -0.04259 -0.10955 -0.03472 L -0.14948 -1.11111E-6 " pathEditMode="relative" rAng="0" ptsTypes="FffFF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83" y="-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671" y="404664"/>
            <a:ext cx="7242048" cy="842352"/>
          </a:xfrm>
        </p:spPr>
        <p:txBody>
          <a:bodyPr/>
          <a:lstStyle/>
          <a:p>
            <a:r>
              <a:rPr lang="en-US" dirty="0" smtClean="0"/>
              <a:t>Say negative.</a:t>
            </a:r>
            <a:endParaRPr lang="en-US" dirty="0"/>
          </a:p>
        </p:txBody>
      </p:sp>
      <p:sp>
        <p:nvSpPr>
          <p:cNvPr id="9" name="Popisek se šipkou doprava 8"/>
          <p:cNvSpPr/>
          <p:nvPr/>
        </p:nvSpPr>
        <p:spPr>
          <a:xfrm>
            <a:off x="395536" y="1844824"/>
            <a:ext cx="3744416" cy="1008112"/>
          </a:xfrm>
          <a:prstGeom prst="right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You </a:t>
            </a:r>
            <a:r>
              <a:rPr lang="en-US" sz="2400" dirty="0" smtClean="0">
                <a:solidFill>
                  <a:srgbClr val="FF0000"/>
                </a:solidFill>
              </a:rPr>
              <a:t>are</a:t>
            </a:r>
            <a:r>
              <a:rPr lang="en-US" sz="2400" dirty="0" smtClean="0"/>
              <a:t> draw</a:t>
            </a:r>
            <a:r>
              <a:rPr lang="en-US" sz="2400" dirty="0" smtClean="0">
                <a:solidFill>
                  <a:srgbClr val="FF0000"/>
                </a:solidFill>
              </a:rPr>
              <a:t>ing</a:t>
            </a:r>
            <a:r>
              <a:rPr lang="en-US" sz="2400" dirty="0" smtClean="0"/>
              <a:t> a picture now.</a:t>
            </a:r>
            <a:endParaRPr lang="en-US" sz="2400" dirty="0"/>
          </a:p>
        </p:txBody>
      </p:sp>
      <p:sp>
        <p:nvSpPr>
          <p:cNvPr id="10" name="Zaoblený obdélník 9"/>
          <p:cNvSpPr/>
          <p:nvPr/>
        </p:nvSpPr>
        <p:spPr>
          <a:xfrm>
            <a:off x="4644008" y="1844824"/>
            <a:ext cx="3240360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You </a:t>
            </a:r>
            <a:r>
              <a:rPr lang="en-US" sz="2400" dirty="0" smtClean="0">
                <a:solidFill>
                  <a:srgbClr val="FF0000"/>
                </a:solidFill>
              </a:rPr>
              <a:t>are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B050"/>
                </a:solidFill>
              </a:rPr>
              <a:t>not</a:t>
            </a:r>
            <a:r>
              <a:rPr lang="en-US" sz="2400" dirty="0" smtClean="0"/>
              <a:t> draw</a:t>
            </a:r>
            <a:r>
              <a:rPr lang="en-US" sz="2400" dirty="0" smtClean="0">
                <a:solidFill>
                  <a:srgbClr val="FF0000"/>
                </a:solidFill>
              </a:rPr>
              <a:t>ing</a:t>
            </a:r>
            <a:r>
              <a:rPr lang="en-US" sz="2400" dirty="0" smtClean="0"/>
              <a:t> a picture now.</a:t>
            </a:r>
            <a:endParaRPr lang="en-US" sz="2400" dirty="0"/>
          </a:p>
        </p:txBody>
      </p:sp>
      <p:sp>
        <p:nvSpPr>
          <p:cNvPr id="11" name="Popisek se šipkou doprava 10"/>
          <p:cNvSpPr/>
          <p:nvPr/>
        </p:nvSpPr>
        <p:spPr>
          <a:xfrm>
            <a:off x="395671" y="3043245"/>
            <a:ext cx="3744416" cy="1008112"/>
          </a:xfrm>
          <a:prstGeom prst="rightArrowCallou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They‘re</a:t>
            </a:r>
            <a:r>
              <a:rPr lang="cs-CZ" sz="2400" dirty="0" smtClean="0"/>
              <a:t> </a:t>
            </a:r>
            <a:r>
              <a:rPr lang="en-US" sz="2400" dirty="0" smtClean="0"/>
              <a:t>having fun right now</a:t>
            </a:r>
            <a:r>
              <a:rPr lang="cs-CZ" sz="2400" dirty="0" smtClean="0"/>
              <a:t>.</a:t>
            </a:r>
            <a:r>
              <a:rPr lang="en-US" sz="2400" dirty="0" smtClean="0"/>
              <a:t>  </a:t>
            </a:r>
            <a:endParaRPr lang="en-US" sz="2400" dirty="0"/>
          </a:p>
        </p:txBody>
      </p:sp>
      <p:sp>
        <p:nvSpPr>
          <p:cNvPr id="12" name="Popisek se šipkou doprava 11"/>
          <p:cNvSpPr/>
          <p:nvPr/>
        </p:nvSpPr>
        <p:spPr>
          <a:xfrm>
            <a:off x="395671" y="4221088"/>
            <a:ext cx="3744416" cy="1008112"/>
          </a:xfrm>
          <a:prstGeom prst="rightArrowCallou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He‘s playing football now.</a:t>
            </a:r>
            <a:endParaRPr lang="en-US" sz="2400" dirty="0"/>
          </a:p>
        </p:txBody>
      </p:sp>
      <p:sp>
        <p:nvSpPr>
          <p:cNvPr id="13" name="Zaoblený obdélník 12"/>
          <p:cNvSpPr/>
          <p:nvPr/>
        </p:nvSpPr>
        <p:spPr>
          <a:xfrm>
            <a:off x="4644008" y="3043245"/>
            <a:ext cx="3240360" cy="100811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They are</a:t>
            </a:r>
            <a:r>
              <a:rPr lang="en-US" sz="2400" dirty="0" smtClean="0">
                <a:solidFill>
                  <a:srgbClr val="00B050"/>
                </a:solidFill>
              </a:rPr>
              <a:t>n‘t</a:t>
            </a:r>
            <a:r>
              <a:rPr lang="en-US" sz="2400" dirty="0" smtClean="0"/>
              <a:t> having fun right now</a:t>
            </a:r>
            <a:r>
              <a:rPr lang="cs-CZ" sz="2400" dirty="0" smtClean="0"/>
              <a:t>.</a:t>
            </a:r>
            <a:endParaRPr lang="en-US" sz="2400" dirty="0"/>
          </a:p>
        </p:txBody>
      </p:sp>
      <p:sp>
        <p:nvSpPr>
          <p:cNvPr id="14" name="Zaoblený obdélník 13"/>
          <p:cNvSpPr/>
          <p:nvPr/>
        </p:nvSpPr>
        <p:spPr>
          <a:xfrm>
            <a:off x="4644008" y="4221088"/>
            <a:ext cx="3240360" cy="100811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He is</a:t>
            </a:r>
            <a:r>
              <a:rPr lang="en-US" sz="2400" dirty="0" smtClean="0">
                <a:solidFill>
                  <a:srgbClr val="00B050"/>
                </a:solidFill>
              </a:rPr>
              <a:t>n‘t</a:t>
            </a:r>
            <a:r>
              <a:rPr lang="en-US" sz="2400" dirty="0" smtClean="0"/>
              <a:t> playing football now.</a:t>
            </a:r>
            <a:endParaRPr lang="en-US" sz="2400" dirty="0"/>
          </a:p>
        </p:txBody>
      </p:sp>
      <p:sp>
        <p:nvSpPr>
          <p:cNvPr id="15" name="Popisek se šipkou doprava 14"/>
          <p:cNvSpPr/>
          <p:nvPr/>
        </p:nvSpPr>
        <p:spPr>
          <a:xfrm>
            <a:off x="386227" y="5381600"/>
            <a:ext cx="3744416" cy="1008112"/>
          </a:xfrm>
          <a:prstGeom prst="rightArrowCallou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I‘m listening to the radio now.</a:t>
            </a:r>
            <a:endParaRPr lang="en-US" sz="2400" dirty="0"/>
          </a:p>
        </p:txBody>
      </p:sp>
      <p:sp>
        <p:nvSpPr>
          <p:cNvPr id="16" name="Zaoblený obdélník 15"/>
          <p:cNvSpPr/>
          <p:nvPr/>
        </p:nvSpPr>
        <p:spPr>
          <a:xfrm>
            <a:off x="4644008" y="5381600"/>
            <a:ext cx="3240360" cy="100811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/>
              <a:t>I‘m </a:t>
            </a:r>
            <a:r>
              <a:rPr lang="en-US" sz="2400" dirty="0" smtClean="0">
                <a:solidFill>
                  <a:srgbClr val="00B050"/>
                </a:solidFill>
              </a:rPr>
              <a:t>not </a:t>
            </a:r>
            <a:r>
              <a:rPr lang="en-US" sz="2400" dirty="0" smtClean="0"/>
              <a:t>listening to the radio now.</a:t>
            </a:r>
            <a:endParaRPr lang="en-US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57198" y="1484784"/>
            <a:ext cx="12410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Example</a:t>
            </a:r>
            <a:r>
              <a:rPr lang="cs-CZ" dirty="0" smtClean="0"/>
              <a:t>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190580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zivatelka\AppData\Local\Microsoft\Windows\Temporary Internet Files\Content.IE5\3T597R7B\MC900441589[1]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1" r="1101"/>
          <a:stretch/>
        </p:blipFill>
        <p:spPr bwMode="auto">
          <a:xfrm>
            <a:off x="-116118" y="0"/>
            <a:ext cx="926011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Make negative sentence.</a:t>
            </a:r>
            <a:endParaRPr lang="cs-CZ" dirty="0"/>
          </a:p>
        </p:txBody>
      </p:sp>
      <p:sp>
        <p:nvSpPr>
          <p:cNvPr id="9" name="7cípá hvězda 8"/>
          <p:cNvSpPr/>
          <p:nvPr/>
        </p:nvSpPr>
        <p:spPr>
          <a:xfrm>
            <a:off x="3512592" y="1484784"/>
            <a:ext cx="1296144" cy="1152128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We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7cípá hvězda 9"/>
          <p:cNvSpPr/>
          <p:nvPr/>
        </p:nvSpPr>
        <p:spPr>
          <a:xfrm>
            <a:off x="1646018" y="4641439"/>
            <a:ext cx="1296144" cy="1152128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are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7cípá hvězda 10"/>
          <p:cNvSpPr/>
          <p:nvPr/>
        </p:nvSpPr>
        <p:spPr>
          <a:xfrm>
            <a:off x="5796136" y="4325787"/>
            <a:ext cx="1927448" cy="1783432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going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7cípá hvězda 11"/>
          <p:cNvSpPr/>
          <p:nvPr/>
        </p:nvSpPr>
        <p:spPr>
          <a:xfrm>
            <a:off x="3419872" y="3683496"/>
            <a:ext cx="1296144" cy="1152128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to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7cípá hvězda 12"/>
          <p:cNvSpPr/>
          <p:nvPr/>
        </p:nvSpPr>
        <p:spPr>
          <a:xfrm>
            <a:off x="5148064" y="2944180"/>
            <a:ext cx="1296144" cy="1152128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the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7cípá hvězda 14"/>
          <p:cNvSpPr/>
          <p:nvPr/>
        </p:nvSpPr>
        <p:spPr>
          <a:xfrm>
            <a:off x="1175498" y="2636912"/>
            <a:ext cx="1884334" cy="1584176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chemeClr val="tx1"/>
                </a:solidFill>
              </a:rPr>
              <a:t>shop</a:t>
            </a:r>
            <a:r>
              <a:rPr lang="cs-CZ" sz="2800" dirty="0" smtClean="0">
                <a:solidFill>
                  <a:schemeClr val="tx1"/>
                </a:solidFill>
              </a:rPr>
              <a:t>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7cípá hvězda 16"/>
          <p:cNvSpPr/>
          <p:nvPr/>
        </p:nvSpPr>
        <p:spPr>
          <a:xfrm>
            <a:off x="3851920" y="5202673"/>
            <a:ext cx="1296144" cy="1152128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not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9965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00509 L -0.02709 -0.13249 C -0.00816 -0.12347 -0.08195 -0.22543 -0.05261 -0.22543 C -0.07448 -0.25989 -0.16285 -0.31168 -0.18056 -0.33064 " pathEditMode="relative" rAng="0" ptsTypes="FffF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32" y="-162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191 -0.00347 0.01302 -0.00347 0.04132 0 C 0.04636 0.0007 0.0507 0.00624 0.05556 0.00833 C 0.06077 0.01919 0.05729 0.01526 0.07136 0.01896 C 0.09063 0.02405 0.10903 0.0296 0.12847 0.03168 C 0.1757 0.02844 0.17222 0.03122 0.2 0.02312 C 0.20747 0.01642 0.20174 0.02058 0.21111 0.01688 C 0.21441 0.01572 0.22066 0.01272 0.22066 0.01272 C 0.22622 0.00763 0.2316 0.00278 0.23802 0 C 0.24393 -0.00786 0.24757 -0.01063 0.25556 -0.0148 C 0.26007 -0.02104 0.26459 -0.02451 0.26823 -0.03167 C 0.27101 -0.04324 0.27535 -0.05873 0.26823 -0.06982 C 0.26441 -0.07584 0.2566 -0.06844 0.2507 -0.06774 C 0.24965 -0.06566 0.24827 -0.06358 0.24757 -0.06127 C 0.2467 -0.05873 0.24688 -0.05549 0.24601 -0.05295 C 0.24566 -0.05179 0.24028 -0.04532 0.23959 -0.04439 C 0.24011 -0.03884 0.23959 -0.0326 0.24132 -0.02751 C 0.24202 -0.02543 0.24445 -0.02589 0.24601 -0.02543 C 0.25018 -0.02381 0.25868 -0.02127 0.25868 -0.02127 C 0.26979 -0.02266 0.27587 -0.02428 0.28577 -0.02751 C 0.28837 -0.03098 0.29236 -0.03352 0.29358 -0.03815 C 0.2941 -0.04023 0.29393 -0.04277 0.29514 -0.04439 C 0.29636 -0.04601 0.29844 -0.04578 0.3 -0.04647 C 0.31146 -0.06243 0.30816 -0.09665 0.29688 -0.11214 C 0.2941 -0.12208 0.28976 -0.13017 0.28403 -0.13734 C 0.28351 -0.13942 0.28368 -0.14219 0.28247 -0.14381 C 0.27934 -0.14797 0.27101 -0.15237 0.26667 -0.15445 C 0.26511 -0.15653 0.26372 -0.1593 0.26181 -0.16069 C 0.25886 -0.16277 0.25243 -0.16485 0.25243 -0.16485 C 0.2415 -0.17942 0.24445 -0.1889 0.24445 -0.21133 " pathEditMode="relative" ptsTypes="fffffffffffffffffffffffffffffA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.01156 L -0.09357 0.043 C -0.11319 0.04994 -0.14253 0.0541 -0.17309 0.0541 C -0.20798 0.0541 -0.23576 0.04994 -0.25538 0.043 L -0.37725 0.03167 " pathEditMode="relative" rAng="0" ptsTypes="FffFF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72" y="21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21387E-6 L 0.07291 -0.00093 C 0.08698 0.00809 0.11458 -0.0474 0.13646 -0.0474 C 0.16146 -0.0474 0.11128 -0.17989 0.12535 -0.1889 L 0.00312 -0.40254 " pathEditMode="relative" rAng="0" ptsTypes="FffFF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73" y="-197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15607E-6 C 0.00348 0.00671 0.00608 0.01017 0.01112 0.0148 C 0.01164 0.01757 0.01077 0.02197 0.01268 0.02335 C 0.01632 0.02613 0.02118 0.02382 0.02535 0.02543 C 0.02674 0.0259 0.02726 0.0289 0.02865 0.0296 C 0.03421 0.0326 0.04028 0.0333 0.04601 0.03584 C 0.09063 0.03353 0.08299 0.0511 0.09046 0.02104 C 0.09098 0.01919 0.09271 0.01827 0.09375 0.01688 C 0.09428 0.00208 0.09237 -0.01318 0.09532 -0.02751 C 0.09601 -0.03098 0.10053 -0.02936 0.10313 -0.02959 C 0.1158 -0.03075 0.12865 -0.03098 0.14132 -0.03168 " pathEditMode="relative" rAng="0" ptsTypes="fffffffffff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66" y="9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5.78035E-7 C 0.00087 0.01711 -0.00086 0.0689 0.00643 0.07815 C 0.00695 0.08023 0.00643 0.08347 0.00799 0.08439 C 0.01355 0.08786 0.04098 0.09017 0.04601 0.09087 C 0.05018 0.09272 0.05487 0.09202 0.05869 0.09503 C 0.06042 0.09642 0.06025 0.10058 0.06198 0.1015 C 0.06598 0.10358 0.07049 0.10289 0.07466 0.10358 C 0.07882 0.11168 0.07987 0.12069 0.08421 0.12879 C 0.0849 0.15052 0.0783 0.19607 0.09844 0.20925 C 0.10521 0.22035 0.11112 0.22474 0.12066 0.23029 C 0.13646 0.23954 0.11858 0.22937 0.13178 0.24093 C 0.13438 0.24324 0.14497 0.24486 0.14601 0.24509 C 0.17032 0.26174 0.18681 0.24948 0.22066 0.24717 C 0.23108 0.2437 0.23195 0.24463 0.23976 0.23885 C 0.24723 0.2333 0.24827 0.22705 0.25712 0.22405 C 0.26389 0.21549 0.27032 0.20254 0.27935 0.19861 C 0.2816 0.18983 0.28369 0.18728 0.28889 0.18174 C 0.29063 0.17989 0.29185 0.17688 0.29375 0.17549 C 0.29671 0.17341 0.30313 0.1711 0.30313 0.1711 C 0.31285 0.15885 0.34549 0.1711 0.36042 0.17549 C 0.36285 0.18497 0.36928 0.19376 0.37448 0.20069 C 0.37865 0.2289 0.38125 0.28694 0.35869 0.30636 C 0.35122 0.32208 0.35053 0.32278 0.3382 0.32555 C 0.32657 0.33549 0.31337 0.34012 0.3 0.34451 C 0.29393 0.34197 0.27987 0.33919 0.27935 0.33179 C 0.27761 0.30659 0.27605 0.28671 0.29375 0.27908 C 0.30122 0.27214 0.30938 0.27376 0.31754 0.26844 C 0.33976 0.26913 0.36198 0.26937 0.38421 0.27052 C 0.38629 0.27075 0.38872 0.27098 0.39046 0.2726 C 0.39358 0.27538 0.39532 0.28046 0.39844 0.28324 C 0.39983 0.28463 0.40157 0.28601 0.40313 0.2874 C 0.40816 0.29734 0.41042 0.30428 0.41737 0.31075 C 0.42292 0.32162 0.43004 0.33179 0.43976 0.33595 C 0.44185 0.33873 0.44323 0.34266 0.44601 0.34451 C 0.45417 0.35052 0.46823 0.35283 0.47778 0.35515 C 0.51389 0.38613 0.55191 0.35792 0.58733 0.34867 C 0.59549 0.34335 0.60348 0.34104 0.61112 0.33387 C 0.61771 0.32069 0.60973 0.33434 0.62066 0.32347 C 0.63282 0.31145 0.62119 0.31676 0.63334 0.31283 C 0.64671 0.30197 0.65417 0.28925 0.66511 0.27468 C 0.6698 0.26844 0.67171 0.26058 0.67778 0.2578 C 0.67882 0.25503 0.67935 0.25179 0.68091 0.24948 C 0.68212 0.2474 0.6849 0.2474 0.68577 0.24509 C 0.69289 0.22382 0.68056 0.23468 0.69375 0.22613 C 0.6981 0.21434 0.70244 0.20139 0.70799 0.19029 C 0.71025 0.18127 0.71407 0.17411 0.71598 0.16486 C 0.71546 0.14659 0.71563 0.12809 0.71424 0.10983 C 0.71407 0.10682 0.71198 0.10428 0.71112 0.1015 C 0.71077 0.10035 0.7073 0.08601 0.70643 0.08231 C 0.70521 0.07746 0.70122 0.07445 0.7 0.0696 C 0.69948 0.06752 0.69948 0.06497 0.69844 0.06335 C 0.69636 0.05989 0.69289 0.05804 0.69046 0.0548 C 0.6856 0.03515 0.66754 0.04717 0.65869 0.0548 C 0.65678 0.06266 0.65869 0.06035 0.654 0.06335 " pathEditMode="relative" ptsTypes="fffffffffffffffffffffffffffffffffffffffffffffffffffffA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122 -0.02058 -0.00243 -0.03075 -0.00799 -0.04856 C -0.00868 -0.05064 -0.00834 -0.05341 -0.00955 -0.05503 C -0.01216 -0.0585 -0.0191 -0.06335 -0.0191 -0.06335 C -0.01962 -0.06544 -0.01945 -0.06821 -0.02066 -0.06983 C -0.02361 -0.07399 -0.04983 -0.07584 -0.05243 -0.07607 C -0.06025 -0.07861 -0.06719 -0.08139 -0.07466 -0.08463 C -0.08698 -0.10104 -0.07188 -0.08185 -0.0842 -0.09503 C -0.08854 -0.09965 -0.09132 -0.10682 -0.09531 -0.11214 C -0.09844 -0.13781 -0.10365 -0.16763 -0.09202 -0.19029 C -0.09028 -0.19746 -0.08993 -0.20578 -0.08577 -0.21133 C -0.08281 -0.21526 -0.07917 -0.21804 -0.07622 -0.22197 C -0.07327 -0.23376 -0.07709 -0.22405 -0.06979 -0.23052 C -0.06788 -0.23214 -0.06684 -0.23515 -0.06511 -0.23676 C -0.0632 -0.23861 -0.06077 -0.23931 -0.05868 -0.24093 C -0.05191 -0.24671 -0.04931 -0.2511 -0.04132 -0.25364 C -0.03629 -0.26035 -0.03212 -0.26335 -0.02535 -0.26636 C -0.00938 -0.28046 -0.03594 -0.25757 -0.01268 -0.27492 C -0.00573 -0.28 -0.00313 -0.28486 0.00469 -0.2874 C 0.01423 -0.30012 0.02587 -0.30798 0.03333 -0.32347 C 0.03541 -0.33341 0.03784 -0.34312 0.03958 -0.35307 C 0.03906 -0.36231 0.03958 -0.37156 0.03802 -0.38058 C 0.03559 -0.39422 0.01753 -0.39908 0.00955 -0.40162 C -0.0066 -0.41549 -0.07188 -0.41018 -0.07466 -0.41018 C -0.07674 -0.41156 -0.079 -0.41272 -0.08091 -0.41434 C -0.08212 -0.41549 -0.08281 -0.41757 -0.0842 -0.4185 C -0.08716 -0.42058 -0.09375 -0.42289 -0.09375 -0.42289 C -0.09879 -0.43283 -0.09514 -0.42821 -0.10643 -0.4333 C -0.10799 -0.43399 -0.11111 -0.43538 -0.11111 -0.43538 C -0.08837 -0.43769 -0.09636 -0.43769 -0.08733 -0.43769 " pathEditMode="relative" ptsTypes="fffffffffffffffffffffffffffffA">
                                      <p:cBhvr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Uzivatelka\AppData\Local\Microsoft\Windows\Temporary Internet Files\Content.IE5\GRWWUPS6\MC900441588[1]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6" r="5556"/>
          <a:stretch/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Make negative sentence.</a:t>
            </a:r>
            <a:endParaRPr lang="cs-CZ" dirty="0"/>
          </a:p>
        </p:txBody>
      </p:sp>
      <p:sp>
        <p:nvSpPr>
          <p:cNvPr id="3" name="7cípá hvězda 2"/>
          <p:cNvSpPr/>
          <p:nvPr/>
        </p:nvSpPr>
        <p:spPr>
          <a:xfrm>
            <a:off x="5724128" y="1853208"/>
            <a:ext cx="1656184" cy="1440160"/>
          </a:xfrm>
          <a:prstGeom prst="star7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They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7cípá hvězda 10"/>
          <p:cNvSpPr/>
          <p:nvPr/>
        </p:nvSpPr>
        <p:spPr>
          <a:xfrm>
            <a:off x="872609" y="2339504"/>
            <a:ext cx="1656184" cy="1440160"/>
          </a:xfrm>
          <a:prstGeom prst="star7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are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7cípá hvězda 11"/>
          <p:cNvSpPr/>
          <p:nvPr/>
        </p:nvSpPr>
        <p:spPr>
          <a:xfrm>
            <a:off x="4211960" y="3513584"/>
            <a:ext cx="1656184" cy="1440160"/>
          </a:xfrm>
          <a:prstGeom prst="star7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not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7cípá hvězda 12"/>
          <p:cNvSpPr/>
          <p:nvPr/>
        </p:nvSpPr>
        <p:spPr>
          <a:xfrm>
            <a:off x="1700701" y="4084645"/>
            <a:ext cx="2302982" cy="2063080"/>
          </a:xfrm>
          <a:prstGeom prst="star7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wearing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7cípá hvězda 13"/>
          <p:cNvSpPr/>
          <p:nvPr/>
        </p:nvSpPr>
        <p:spPr>
          <a:xfrm>
            <a:off x="2975698" y="1639753"/>
            <a:ext cx="1656184" cy="1440160"/>
          </a:xfrm>
          <a:prstGeom prst="star7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any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7cípá hvězda 14"/>
          <p:cNvSpPr/>
          <p:nvPr/>
        </p:nvSpPr>
        <p:spPr>
          <a:xfrm>
            <a:off x="5724128" y="4739524"/>
            <a:ext cx="1656184" cy="1440160"/>
          </a:xfrm>
          <a:prstGeom prst="star7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hats</a:t>
            </a:r>
            <a:r>
              <a:rPr lang="cs-CZ" sz="2400" dirty="0" smtClean="0">
                <a:solidFill>
                  <a:schemeClr val="tx1"/>
                </a:solidFill>
              </a:rPr>
              <a:t>.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5433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31214E-6 C -0.00121 -0.01388 -0.00069 -0.03723 -0.01232 -0.04231 C -0.01475 -0.05503 -0.01146 -0.04786 -0.0184 -0.05272 C -0.02014 -0.05388 -0.02152 -0.05596 -0.02309 -0.05711 C -0.02621 -0.05896 -0.03229 -0.06127 -0.03229 -0.06104 C -0.06684 -0.05827 -0.04548 -0.06497 -0.06319 -0.05272 C -0.06875 -0.04879 -0.08003 -0.04231 -0.08003 -0.04208 C -0.08784 -0.03075 -0.09323 -0.02821 -0.10295 -0.02104 C -0.10902 -0.01041 -0.11718 -0.00255 -0.12309 0.00855 C -0.1276 0.01734 -0.12743 0.02381 -0.13385 0.02959 C -0.13646 0.04092 -0.13715 0.04508 -0.14305 0.05503 C -0.14357 0.05849 -0.14323 0.06266 -0.14461 0.06566 C -0.14583 0.06867 -0.14896 0.06936 -0.15069 0.07191 C -0.1585 0.08231 -0.16215 0.0948 -0.17222 0.1015 C -0.17586 0.10867 -0.17691 0.11144 -0.18298 0.11422 C -0.1875 0.12323 -0.19114 0.12185 -0.19826 0.12693 C -0.20521 0.13179 -0.21041 0.13526 -0.2184 0.13734 C -0.23229 0.14728 -0.24809 0.14959 -0.26284 0.15653 C -0.27361 0.15584 -0.28455 0.15769 -0.29514 0.15445 C -0.30382 0.15191 -0.31024 0.14196 -0.31823 0.13734 C -0.32239 0.13179 -0.32326 0.1274 -0.32899 0.12485 C -0.3368 0.11422 -0.34201 0.10081 -0.346 0.0867 C -0.34652 0.08185 -0.34791 0.07676 -0.34757 0.07191 C -0.34461 0.03491 -0.34184 0.04878 -0.31371 0.05295 C -0.30416 0.05711 -0.29965 0.06589 -0.29514 0.07815 C -0.29461 0.08092 -0.29444 0.08393 -0.29375 0.0867 C -0.29305 0.08902 -0.29132 0.09063 -0.29062 0.09295 C -0.28906 0.09849 -0.2875 0.11006 -0.2875 0.11029 C -0.28871 0.14312 -0.28559 0.14867 -0.29218 0.17133 C -0.29548 0.18312 -0.3 0.18636 -0.3059 0.19445 C -0.31458 0.20624 -0.31267 0.20763 -0.32448 0.21572 C -0.32934 0.21919 -0.33159 0.22821 -0.3368 0.23052 C -0.35017 0.23653 -0.34774 0.23653 -0.35833 0.2474 C -0.36406 0.25341 -0.37152 0.25271 -0.3783 0.25572 C -0.38489 0.26196 -0.39045 0.26243 -0.39826 0.26428 C -0.40798 0.26959 -0.4151 0.27098 -0.42586 0.27283 C -0.44132 0.28323 -0.41996 0.27006 -0.44444 0.27907 C -0.446 0.27977 -0.44722 0.28231 -0.44896 0.28323 C -0.45642 0.28763 -0.4658 0.28763 -0.47361 0.28971 C -0.49305 0.30312 -0.5118 0.2948 -0.53507 0.29387 C -0.5375 0.29248 -0.54062 0.29202 -0.54271 0.28971 C -0.54427 0.28832 -0.54461 0.28532 -0.54583 0.28323 C -0.54913 0.27769 -0.55086 0.27653 -0.55503 0.27283 C -0.55677 0.26289 -0.56371 0.24717 -0.57048 0.24092 C -0.57326 0.23838 -0.57656 0.23653 -0.57968 0.23468 C -0.58264 0.23283 -0.58889 0.23052 -0.58889 0.23075 C -0.59635 0.22011 -0.59045 0.22612 -0.61024 0.22612 " pathEditMode="relative" rAng="0" ptsTypes="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21" y="119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8.67052E-7 C 0.00052 -0.01064 0.00087 -0.02104 0.00156 -0.03168 C 0.00191 -0.03584 0.00121 -0.04093 0.00312 -0.04439 C 0.00538 -0.04856 0.01267 -0.05295 0.01267 -0.05272 C 0.01614 -0.06705 0.03281 -0.07145 0.04271 -0.07399 C 0.05712 -0.07237 0.06232 -0.07098 0.07448 -0.06567 C 0.07916 -0.05942 0.0835 -0.05711 0.08559 -0.04856 C 0.08594 -0.04393 0.08698 -0.02567 0.08889 -0.01896 C 0.08958 -0.01665 0.09132 -0.01503 0.09201 -0.01272 C 0.0934 -0.00856 0.09409 -0.00416 0.09514 8.67052E-7 C 0.09878 0.01457 0.09323 0.00763 0.10156 0.0148 C 0.10486 0.03722 0.11441 0.05087 0.12691 0.06751 C 0.12934 0.07746 0.12743 0.07653 0.13958 0.07607 C 0.1592 0.07537 0.17864 0.07329 0.19826 0.07191 C 0.20712 0.07422 0.20972 0.07607 0.2158 0.08462 C 0.21857 0.09919 0.21979 0.11422 0.22222 0.12902 C 0.22083 0.16994 0.22795 0.1741 0.21267 0.19445 C 0.21041 0.20324 0.20573 0.20601 0.2 0.21133 C 0.18767 0.22289 0.17187 0.23353 0.15712 0.23676 C 0.13941 0.25179 0.11632 0.24324 0.0967 0.23676 C 0.09149 0.23214 0.08837 0.22659 0.08246 0.22405 C 0.07621 0.21803 0.07187 0.21179 0.06493 0.20717 C 0.05642 0.17827 0.05538 0.17202 0.05052 0.123 " pathEditMode="relative" rAng="0" ptsTypes="fffffffffffffffffffffff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89" y="88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93064E-6 C 0.00122 0.01179 0.00156 0.02289 0.00781 0.03168 C 0.01754 0.03098 0.03281 0.0326 0.04288 0.0252 C 0.04479 0.02382 0.04583 0.02058 0.04757 0.01896 C 0.04948 0.01711 0.05191 0.01619 0.05399 0.0148 C 0.06372 0.00116 0.04809 0.0222 0.06337 0.00624 C 0.06632 0.00324 0.06927 -0.00023 0.07135 -0.00439 C 0.0724 -0.00647 0.07309 -0.00879 0.07448 -0.01064 C 0.07847 -0.01595 0.08403 -0.02127 0.08889 -0.02543 C 0.09323 -0.03399 0.09583 -0.04254 0.1 -0.05087 C 0.1 -0.0541 0.10156 -0.12416 0.09201 -0.13757 C 0.08802 -0.15376 0.0816 -0.16578 0.07135 -0.17549 C 0.06649 -0.18543 0.06615 -0.18936 0.05712 -0.19237 C 0.05208 -0.19931 0.05486 -0.20185 0.04757 -0.20509 C 0.04653 -0.20647 0.04566 -0.20832 0.04445 -0.20948 C 0.04306 -0.21064 0.0408 -0.20994 0.03958 -0.21156 C 0.03837 -0.21318 0.03924 -0.21618 0.03802 -0.2178 C 0.03524 -0.2215 0.01927 -0.23237 0.0158 -0.23468 C 0.00868 -0.24763 0.00695 -0.24694 -0.0033 -0.25387 C -0.00382 -0.25595 -0.00365 -0.2585 -0.00486 -0.26012 C -0.00608 -0.26173 -0.00851 -0.26058 -0.00955 -0.2622 C -0.01128 -0.2652 -0.01128 -0.2696 -0.01267 -0.27283 C -0.01337 -0.27468 -0.01493 -0.27561 -0.01597 -0.27699 C -0.0151 -0.3022 -0.02049 -0.32 -0.00642 -0.3341 C -0.00382 -0.34474 -0.00608 -0.34867 0.00156 -0.35514 C 0.00938 -0.36948 0.01476 -0.38728 0.02847 -0.39329 C 0.03333 -0.39954 0.03646 -0.40324 0.04288 -0.40601 C 0.04653 -0.40948 0.04948 -0.41572 0.05399 -0.41665 C 0.07083 -0.41988 0.08611 -0.4252 0.10313 -0.42705 C 0.17274 -0.42451 0.14392 -0.43052 0.17622 -0.41665 C 0.17778 -0.41457 0.17899 -0.41202 0.1809 -0.41017 C 0.18281 -0.40832 0.18559 -0.40832 0.18733 -0.40601 C 0.20382 -0.38405 0.17865 -0.40786 0.19514 -0.39329 C 0.19618 -0.38983 0.1967 -0.38566 0.19844 -0.38266 C 0.20104 -0.3778 0.20781 -0.36994 0.20781 -0.36994 C 0.20833 -0.36717 0.20868 -0.36416 0.20955 -0.36162 C 0.21076 -0.35792 0.2132 -0.35491 0.21424 -0.35098 C 0.21597 -0.34497 0.21615 -0.33827 0.21736 -0.33202 C 0.21858 -0.29827 0.22795 -0.23861 0.21267 -0.21156 C 0.21111 -0.20324 0.21076 -0.19838 0.20625 -0.19237 C 0.20451 -0.18312 0.20399 -0.17896 0.2 -0.16948 C 0.19826 -0.16532 0.19549 -0.16277 0.19358 -0.15884 C 0.19149 -0.14751 0.18524 -0.13942 0.1809 -0.12902 C 0.17986 -0.12624 0.17899 -0.12324 0.17778 -0.12069 C 0.17587 -0.1163 0.17135 -0.10798 0.17135 -0.10798 C 0.16754 -0.08162 0.16076 -0.04046 0.17448 -0.01919 C 0.17622 -0.01642 0.17882 -0.01503 0.1809 -0.01272 C 0.18611 -0.00647 0.19028 0.00347 0.1967 0.00624 C 0.20139 0.02335 0.19445 0.00277 0.20313 0.0148 C 0.20434 0.01642 0.2033 0.01988 0.20469 0.02104 C 0.2099 0.02497 0.21632 0.02358 0.22222 0.0252 C 0.23698 0.02451 0.25191 0.02428 0.26667 0.02312 C 0.26875 0.02289 0.27118 0.02289 0.27292 0.02104 C 0.27326 0.02058 0.28073 0.00231 0.28403 -0.00231 C 0.28941 -0.02381 0.29479 -0.05803 0.27934 -0.07191 C 0.27674 -0.08277 0.27257 -0.08139 0.2651 -0.08462 C 0.2566 -0.08393 0.24792 -0.08486 0.23958 -0.08254 C 0.23767 -0.08208 0.23802 -0.07769 0.23646 -0.0763 C 0.2342 -0.07399 0.23108 -0.07329 0.22847 -0.07191 C 0.22135 -0.06243 0.22379 -0.05919 0.21424 -0.05295 C 0.21233 -0.04509 0.21146 -0.03884 0.20781 -0.03191 C 0.20417 -0.01665 0.20642 -0.02289 0.20156 -0.01272 C 0.20104 -0.00925 0.20087 -0.00555 0.2 -0.00231 C 0.19931 0.00023 0.1974 0.00162 0.1967 0.00416 C 0.19618 0.00624 0.19375 0.02613 0.19358 0.02728 C 0.19306 0.04509 0.19566 0.10913 0.1809 0.12856 C 0.17969 0.13364 0.17969 0.13919 0.17778 0.14358 C 0.17656 0.1459 0.17431 0.14751 0.17292 0.14983 C 0.16649 0.16185 0.17274 0.16185 0.16181 0.16902 C 0.15938 0.17364 0.15469 0.18428 0.15226 0.18775 C 0.15052 0.19052 0.14792 0.19168 0.14601 0.19445 C 0.14566 0.19491 0.13976 0.20578 0.13802 0.20717 C 0.13195 0.21179 0.12934 0.21225 0.12379 0.21965 C 0.11788 0.23561 0.12465 0.22243 0.11111 0.23237 C 0.10087 0.23977 0.11076 0.23653 0.10313 0.24509 C 0.10139 0.24694 0.0908 0.24902 0.09045 0.24902 C 0.08073 0.2622 0.06736 0.2689 0.05399 0.27237 C 0.04566 0.27769 0.03733 0.27723 0.02847 0.28092 C 0.02587 0.28231 0.02344 0.28439 0.02066 0.28509 C 0.01215 0.28763 -0.00486 0.29156 -0.00486 0.29156 C -0.02031 0.29087 -0.05694 0.29434 -0.07778 0.28509 C -0.07934 0.28301 -0.08055 0.28023 -0.08264 0.27884 C -0.08559 0.27653 -0.09219 0.27445 -0.09219 0.27445 C -0.09774 0.2689 -0.10139 0.26289 -0.10799 0.25965 C -0.10955 0.25711 -0.11059 0.25364 -0.11267 0.25156 C -0.11406 0.25017 -0.11649 0.2511 -0.11753 0.24902 C -0.11892 0.24694 -0.11823 0.24324 -0.1191 0.24092 C -0.12083 0.23561 -0.12378 0.23121 -0.12552 0.2259 C -0.1283 0.21711 -0.12986 0.21179 -0.1349 0.20486 C -0.1368 0.19353 -0.13819 0.18566 -0.14444 0.17757 C -0.14687 0.16486 -0.14809 0.15121 -0.15243 0.13919 C -0.15191 0.10428 -0.15174 0.0689 -0.15087 0.03376 C -0.15069 0.02936 -0.14896 0.0252 -0.1493 0.02104 C -0.15104 0.00116 -0.15712 -0.03815 -0.15712 -0.03815 " pathEditMode="relative" ptsTypes="fffffffffffffffffffffffffffffffffffffffffffffffffffffffffffffffffffffffffffffffffffffffffffff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6.99422E-6 C 0.00503 -0.01317 0.01093 -0.0171 0.01909 -0.02543 C 0.02082 -0.02728 0.02187 -0.03028 0.02378 -0.03167 C 0.02673 -0.03375 0.0302 -0.03445 0.03332 -0.03583 C 0.03489 -0.03653 0.03801 -0.03791 0.03801 -0.03791 C 0.05451 -0.03699 0.07152 -0.03999 0.08732 -0.03375 C 0.09079 -0.03236 0.09357 -0.0289 0.09687 -0.02751 C 0.09773 0.00717 0.08905 0.0437 0.11753 0.05295 C 0.12655 0.05896 0.13437 0.05966 0.14444 0.06128 C 0.16735 0.0592 0.18298 0.05966 0.20312 0.05295 C 0.20416 0.05157 0.20503 0.04949 0.20641 0.04856 C 0.20937 0.04648 0.21579 0.0444 0.21579 0.0444 C 0.21735 0.04232 0.21874 0.03977 0.22065 0.03816 C 0.22204 0.037 0.22412 0.03746 0.22534 0.03607 C 0.23211 0.02844 0.22933 0.02336 0.23801 0.01896 C 0.24305 0.01249 0.24565 0.00463 0.25086 -0.00208 C 0.25277 -0.00971 0.25364 -0.0178 0.25555 -0.02543 C 0.25329 -0.07329 0.26214 -0.06242 0.22221 -0.04855 C 0.22065 -0.04809 0.21909 -0.04716 0.21753 -0.04647 C 0.21492 -0.03722 0.21023 -0.02843 0.20312 -0.02543 C 0.20121 -0.01479 0.19964 -0.00762 0.19357 6.99422E-6 C 0.18992 0.01989 0.18471 0.0622 0.19843 0.07399 C 0.20034 0.08394 0.20155 0.0874 0.20798 0.09295 C 0.20989 0.10567 0.2111 0.10914 0.22065 0.11214 C 0.22326 0.11422 0.22586 0.11654 0.22864 0.11839 C 0.23107 0.12001 0.23402 0.1207 0.23645 0.12255 C 0.23871 0.1244 0.24027 0.12787 0.24287 0.12902 C 0.24739 0.13087 0.25242 0.13041 0.25711 0.1311 C 0.26822 0.13041 0.27933 0.13087 0.29044 0.12902 C 0.29721 0.12787 0.29669 0.12301 0.30155 0.11839 C 0.30572 0.11446 0.30937 0.11376 0.31423 0.11214 C 0.32117 0.1029 0.32829 0.08902 0.33801 0.08463 C 0.34287 0.07862 0.34253 0.07492 0.34912 0.07191 C 0.36457 0.05203 0.34027 0.08463 0.35867 0.05295 C 0.35989 0.0511 0.36753 0.04417 0.36978 0.04232 C 0.37152 0.03284 0.37516 0.02775 0.37777 0.01896 C 0.38141 0.00648 0.38263 -0.00578 0.38419 -0.01895 C 0.38159 -0.07445 0.38714 -0.06543 0.34444 -0.0571 C 0.33662 -0.04971 0.33367 -0.03838 0.3269 -0.02959 C 0.32291 -0.01294 0.30815 -0.02057 0.32221 0.01064 C 0.32447 0.0155 0.33072 0.01203 0.33489 0.01272 C 0.3578 0.03238 0.38992 0.02428 0.41266 0.00648 C 0.41562 0.00047 0.41978 -0.00416 0.42221 -0.01063 C 0.42291 -0.01271 0.42291 -0.01502 0.42378 -0.01687 C 0.42621 -0.02265 0.43176 -0.03375 0.43176 -0.03375 C 0.4335 -0.04762 0.43697 -0.05872 0.43975 -0.0719 C 0.44027 -0.07953 0.44131 -0.08739 0.44131 -0.09502 C 0.44131 -0.11907 0.44079 -0.14288 0.43975 -0.16693 C 0.43923 -0.18057 0.43263 -0.19791 0.4302 -0.21132 C 0.42829 -0.2215 0.42864 -0.23537 0.42065 -0.23884 C 0.41614 -0.24762 0.41232 -0.25456 0.40468 -0.2578 C 0.40138 -0.27144 0.39374 -0.26589 0.38419 -0.26427 C 0.38107 -0.2615 0.37777 -0.25849 0.37464 -0.25572 C 0.37308 -0.25433 0.36978 -0.25156 0.36978 -0.25156 C 0.36596 -0.24369 0.36371 -0.23699 0.35867 -0.23028 C 0.35919 -0.22034 0.35902 -0.2104 0.36023 -0.20069 C 0.3611 -0.19375 0.37256 -0.18219 0.37777 -0.17757 C 0.38194 -0.17387 0.38871 -0.17341 0.39357 -0.17109 C 0.42864 -0.17456 0.4111 -0.16508 0.42221 -0.1882 C 0.42864 -0.23907 0.44426 -0.32624 0.39843 -0.34658 C 0.39391 -0.35606 0.39183 -0.35375 0.38419 -0.35722 C 0.37291 -0.36809 0.3743 -0.3704 0.36023 -0.3741 C 0.3526 -0.38473 0.34253 -0.38497 0.33176 -0.38682 C 0.29652 -0.38427 0.28593 -0.38705 0.26023 -0.37618 C 0.25398 -0.36346 0.26093 -0.37479 0.25242 -0.36786 C 0.246 -0.36277 0.25207 -0.36393 0.246 -0.35722 C 0.24426 -0.35514 0.24166 -0.35491 0.23975 -0.35306 C 0.23576 -0.34936 0.23437 -0.34543 0.23176 -0.34034 C 0.22968 -0.33202 0.22864 -0.32346 0.2269 -0.31491 C 0.22742 -0.3015 0.22569 -0.28762 0.22864 -0.27468 C 0.22933 -0.27121 0.23419 -0.27445 0.23645 -0.2726 C 0.23871 -0.27051 0.23801 -0.25942 0.23801 -0.2578 " pathEditMode="relative" ptsTypes="fffffffffffffffffffffffffffffffffffffffffffffffffffffffffffffffffffffffA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81503E-6 C 0.00174 -0.0252 -0.00052 -0.02913 0.01754 -0.03375 C 0.02518 -0.04439 0.02865 -0.04231 0.03976 -0.04023 C 0.04393 -0.03167 0.04653 -0.02289 0.05087 -0.01479 C 0.054 0.00185 0.06059 0.01064 0.07309 0.0148 C 0.07361 0.01688 0.07327 0.01989 0.07466 0.02128 C 0.08021 0.02659 0.1 0.03099 0.10643 0.03376 C 0.13594 0.03145 0.15035 0.03515 0.17309 0.02544 C 0.17466 0.02336 0.17587 0.02035 0.17778 0.01896 C 0.18073 0.01688 0.18733 0.0148 0.18733 0.01503 C 0.19219 0.00509 0.19462 0.00995 0.19844 0.00208 C 0.20347 -0.00832 0.19931 -0.00393 0.20486 -0.01271 C 0.21424 -0.02751 0.20556 -0.01063 0.21268 -0.02543 C 0.21597 -0.0474 0.22257 -0.0837 0.20799 -0.09942 C 0.20313 -0.1045 0.19792 -0.10589 0.19202 -0.10774 C 0.18368 -0.11514 0.17327 -0.11838 0.16354 -0.12046 C 0.13716 -0.11976 0.11059 -0.12023 0.0842 -0.11838 C 0.0599 -0.11676 0.03525 -0.10543 0.01111 -0.1015 C 0.00452 -0.0978 -0.00121 -0.09526 -0.00798 -0.09294 C -0.01389 -0.08763 -0.01996 -0.08485 -0.02691 -0.08231 C -0.03489 -0.07468 -0.04305 -0.06728 -0.05243 -0.06335 C -0.05607 -0.05618 -0.05729 -0.05341 -0.06354 -0.05063 C -0.07118 -0.04393 -0.06753 -0.03884 -0.07465 -0.03167 C -0.07691 -0.02936 -0.07986 -0.0289 -0.08246 -0.02751 C -0.09757 -0.0074 -0.07639 -0.03745 -0.09045 -0.01063 C -0.09288 -0.00601 -0.09705 -0.00393 -0.1 -3.81503E-6 C -0.10191 0.00787 -0.10555 0.01365 -0.10798 0.02128 C -0.11111 0.03052 -0.11319 0.04 -0.11736 0.04856 C -0.11875 0.05688 -0.11996 0.06821 -0.12222 0.07607 C -0.1276 0.09573 -0.12344 0.07052 -0.12691 0.08879 C -0.13038 0.10752 -0.12604 0.09133 -0.13177 0.11006 C -0.13333 0.15584 -0.13472 0.16948 -0.13177 0.21989 C -0.13073 0.2363 -0.12482 0.25133 -0.12066 0.26636 C -0.11493 0.2874 -0.11094 0.30867 -0.10156 0.32763 C -0.10104 0.32971 -0.10139 0.33272 -0.1 0.33411 C -0.09826 0.33596 -0.09496 0.33388 -0.09357 0.33619 C -0.0908 0.34058 -0.09323 0.34844 -0.09045 0.35307 C -0.08923 0.35492 -0.08732 0.35584 -0.08576 0.35723 C -0.07708 0.37966 -0.08784 0.35654 -0.07778 0.36787 C -0.07569 0.37018 -0.07482 0.37388 -0.07291 0.37642 C -0.06857 0.3822 -0.06302 0.38844 -0.05712 0.39122 C -0.04948 0.40648 -0.05972 0.38752 -0.04757 0.4037 C -0.04618 0.40555 -0.04566 0.40833 -0.04444 0.41018 C -0.04253 0.41318 -0.0401 0.41573 -0.03802 0.4185 C -0.03559 0.42844 -0.02795 0.43654 -0.02066 0.43977 C -0.01215 0.4481 -0.00225 0.44925 0.00799 0.45249 C 0.01406 0.46058 0.01858 0.46058 0.02709 0.46289 C 0.03646 0.47145 0.03837 0.47284 0.04931 0.47561 C 0.05972 0.48301 0.06302 0.48185 0.07622 0.48417 C 0.08646 0.48602 0.09618 0.49064 0.10643 0.49249 C 0.11962 0.4918 0.13281 0.49156 0.14601 0.49041 C 0.15434 0.48971 0.15729 0.48324 0.16354 0.47769 C 0.16771 0.47399 0.17466 0.47353 0.17934 0.47145 C 0.18577 0.45943 0.17865 0.46983 0.19045 0.46289 C 0.19184 0.4622 0.19236 0.45966 0.19375 0.45873 C 0.19514 0.45758 0.19688 0.45734 0.19844 0.45665 C 0.20139 0.45272 0.20504 0.44995 0.20799 0.44602 C 0.2165 0.43469 0.20834 0.43954 0.21754 0.43561 C 0.21858 0.43422 0.21945 0.43237 0.22066 0.43122 C 0.22257 0.42937 0.22535 0.42937 0.22709 0.42706 C 0.23993 0.40995 0.21945 0.42567 0.23646 0.41434 C 0.23941 0.40347 0.24445 0.39677 0.25243 0.3933 C 0.25573 0.3755 0.25122 0.39307 0.25868 0.3785 C 0.26788 0.36024 0.25052 0.38521 0.26511 0.36578 C 0.26719 0.35723 0.26945 0.34891 0.27153 0.34035 C 0.27257 0.33619 0.27361 0.3318 0.27466 0.32763 C 0.27518 0.32555 0.27622 0.32139 0.27622 0.32162 C 0.27604 0.31746 0.28195 0.24995 0.26354 0.24093 C 0.25608 0.22613 0.27292 0.21272 0.27292 0.19538 " pathEditMode="relative" rAng="0" ptsTypes="fffffffffffffffffffffffffffffffffffffffffffffffffffffffffffffffffffff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61" y="185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9 -0.00023 C 0.00278 0.04925 0.00903 0.02752 0.06129 0.02937 C 0.06893 0.0444 0.06684 0.03723 0.06927 0.05041 C 0.06615 0.07515 0.06528 0.09018 0.04549 0.09688 C 0.03403 0.10844 0.02813 0.11353 0.01372 0.11607 C -0.01007 0.12625 -0.01701 0.12116 -0.04826 0.11815 C -0.05069 0.11746 -0.05694 0.11561 -0.05937 0.11376 C -0.06267 0.11122 -0.06892 0.10544 -0.06892 0.10567 C -0.06996 0.10336 -0.07048 0.10058 -0.07205 0.09896 C -0.07326 0.09758 -0.07552 0.0985 -0.07673 0.09688 C -0.07795 0.09526 -0.0776 0.09249 -0.07847 0.09064 C -0.08038 0.08625 -0.0835 0.08278 -0.08472 0.07792 C -0.0875 0.06706 -0.08784 0.05573 -0.09271 0.04625 C -0.09618 0.01827 -0.09652 -0.03121 -0.08784 -0.0615 C -0.08715 -0.06381 -0.08559 -0.06566 -0.08472 -0.06797 C -0.08402 -0.07005 -0.08368 -0.07213 -0.08316 -0.07422 C -0.08194 -0.09456 -0.08021 -0.11144 -0.07673 -0.13132 C -0.07673 -0.13202 -0.0776 -0.17526 -0.08316 -0.18427 C -0.08472 -0.18682 -0.0875 -0.18705 -0.08958 -0.18843 C -0.09548 -0.20439 -0.08906 -0.19213 -0.09739 -0.19907 C -0.10364 -0.20416 -0.10902 -0.21341 -0.11649 -0.21595 C -0.12066 -0.21734 -0.125 -0.21734 -0.12916 -0.21803 C -0.13646 -0.22427 -0.14062 -0.22474 -0.14982 -0.22659 C -0.17152 -0.23791 -0.19548 -0.22982 -0.21805 -0.22659 C -0.23073 -0.22057 -0.2335 -0.21803 -0.24826 -0.21595 C -0.25746 -0.21294 -0.26545 -0.20578 -0.27205 -0.19699 C -0.275 -0.18497 -0.28402 -0.18057 -0.28784 -0.16948 C -0.29114 -0.15976 -0.29149 -0.15075 -0.29583 -0.14196 C -0.29809 -0.13248 -0.30121 -0.12277 -0.30538 -0.11445 C -0.30573 -0.10589 -0.30139 -0.06104 -0.31493 -0.05526 C -0.31927 -0.04369 -0.3184 -0.0363 -0.32448 -0.02566 C -0.32725 -0.01456 -0.32673 -0.01364 -0.33559 -0.01086 C -0.33889 -0.00531 -0.34097 0.00162 -0.34514 0.00602 C -0.3493 0.01064 -0.35486 0.01272 -0.35937 0.01665 C -0.37378 0.0296 -0.38941 0.037 -0.40538 0.04625 C -0.41458 0.0585 -0.40468 0.04787 -0.42118 0.05457 C -0.42309 0.05526 -0.4243 0.05781 -0.42604 0.05896 C -0.43611 0.06567 -0.43559 0.06474 -0.44514 0.06729 C -0.4625 0.077 -0.45746 0.07607 -0.48958 0.06937 C -0.49253 0.06868 -0.4967 0.05711 -0.50225 0.05457 C -0.50555 0.04902 -0.50833 0.04301 -0.5118 0.03769 C -0.51475 0.0333 -0.52118 0.02498 -0.52118 0.02521 C -0.52343 0.01711 -0.52482 0.01018 -0.52604 0.00185 C -0.52552 -0.00739 -0.52639 -0.01687 -0.52448 -0.02566 C -0.52396 -0.02774 -0.52083 -0.02612 -0.51961 -0.02774 C -0.51788 -0.03005 -0.51805 -0.03398 -0.51649 -0.0363 C -0.51475 -0.03907 -0.51198 -0.04023 -0.51007 -0.04254 C -0.50781 -0.04508 -0.50573 -0.04809 -0.50382 -0.05109 C -0.5026 -0.05294 -0.50243 -0.05618 -0.50069 -0.05734 C -0.4967 -0.05988 -0.48784 -0.0615 -0.48784 -0.06127 C -0.48524 -0.0608 -0.48246 -0.0608 -0.48003 -0.05942 C -0.47361 -0.05572 -0.47187 -0.03976 -0.47048 -0.0319 C -0.4717 -0.01641 -0.46857 0.00162 -0.47517 0.01457 C -0.48003 0.02428 -0.48732 0.03122 -0.49427 0.03769 C -0.49618 0.03931 -0.49705 0.04278 -0.49896 0.04417 C -0.50468 0.04856 -0.51961 0.05295 -0.52604 0.05457 C -0.54357 0.05249 -0.56111 0.05157 -0.57847 0.04833 C -0.58038 0.0481 -0.58142 0.04509 -0.58316 0.04417 C -0.59201 0.03885 -0.60104 0.03122 -0.61007 0.02729 C -0.63316 0.00648 -0.61059 0.02983 -0.62291 0.01018 C -0.63281 -0.00554 -0.62239 0.02128 -0.63229 -0.00231 C -0.63368 -0.00554 -0.63402 -0.00971 -0.63559 -0.01294 C -0.63784 -0.01757 -0.64114 -0.02104 -0.6434 -0.02566 C -0.64531 -0.04 -0.65017 -0.04809 -0.65451 -0.0615 C -0.65816 -0.09803 -0.65989 -0.0941 -0.65625 -0.1482 C -0.6559 -0.15237 -0.64635 -0.17896 -0.64514 -0.18427 C -0.64375 -0.19005 -0.63715 -0.19907 -0.63715 -0.19884 C -0.63246 -0.21803 -0.64062 -0.18682 -0.63073 -0.21595 C -0.62986 -0.21849 -0.63021 -0.22173 -0.62916 -0.22427 C -0.62812 -0.22682 -0.62586 -0.2282 -0.62448 -0.23075 C -0.62309 -0.23329 -0.62274 -0.23676 -0.62118 -0.23907 C -0.61944 -0.24185 -0.61684 -0.243 -0.61493 -0.24554 C -0.61354 -0.24739 -0.61302 -0.24994 -0.6118 -0.25179 C -0.60885 -0.25618 -0.60225 -0.2645 -0.60225 -0.26427 C -0.6 -0.27422 -0.59514 -0.27352 -0.58958 -0.2793 C -0.57743 -0.29202 -0.56336 -0.29572 -0.54826 -0.29826 C -0.53611 -0.29757 -0.52396 -0.29803 -0.5118 -0.29618 C -0.50937 -0.29595 -0.50764 -0.29317 -0.50538 -0.29202 C -0.50225 -0.2904 -0.49583 -0.28786 -0.49583 -0.28763 C -0.48698 -0.27861 -0.49114 -0.28346 -0.48159 -0.27098 C -0.48003 -0.2689 -0.47673 -0.2645 -0.47673 -0.26427 C -0.4743 -0.25479 -0.47083 -0.25202 -0.46406 -0.24763 C -0.46354 -0.24554 -0.46371 -0.243 -0.4625 -0.24138 C -0.46128 -0.23976 -0.45902 -0.24046 -0.45781 -0.23907 C -0.45625 -0.23745 -0.4559 -0.23445 -0.45451 -0.23283 C -0.45104 -0.2289 -0.44705 -0.22566 -0.4434 -0.22219 C -0.43923 -0.21317 -0.43368 -0.20254 -0.42604 -0.19907 C -0.42257 -0.1919 -0.421 -0.18913 -0.41493 -0.18635 C -0.41198 -0.18242 -0.41041 -0.17687 -0.40694 -0.17364 C -0.39982 -0.16693 -0.38836 -0.16323 -0.38003 -0.16092 C -0.36198 -0.16231 -0.34409 -0.16323 -0.32604 -0.16508 C -0.31857 -0.16578 -0.31892 -0.16948 -0.3118 -0.17364 C -0.29635 -0.18289 -0.28177 -0.18982 -0.26562 -0.19699 C -0.26267 -0.20092 -0.26093 -0.20601 -0.25781 -0.20948 C -0.25642 -0.21086 -0.25451 -0.21086 -0.25295 -0.21179 C -0.25121 -0.21294 -0.24965 -0.21433 -0.24826 -0.21595 C -0.2434 -0.22127 -0.23889 -0.22728 -0.23402 -0.23283 C -0.22864 -0.25364 -0.23437 -0.23976 -0.22604 -0.24971 C -0.22274 -0.25364 -0.21649 -0.26242 -0.21649 -0.26219 C -0.20955 -0.28046 -0.20538 -0.29826 -0.20069 -0.31745 C -0.19705 -0.35052 -0.19271 -0.38358 -0.18958 -0.41664 C -0.1901 -0.43722 -0.18923 -0.4578 -0.19114 -0.47815 C -0.19149 -0.48161 -0.19427 -0.48369 -0.19583 -0.48647 C -0.20677 -0.50705 -0.20052 -0.49317 -0.21493 -0.50774 C -0.22413 -0.51699 -0.21441 -0.51237 -0.22604 -0.51606 C -0.23298 -0.51468 -0.24027 -0.51537 -0.2467 -0.5119 C -0.24982 -0.51028 -0.25034 -0.50427 -0.25295 -0.50127 C -0.25416 -0.49988 -0.25625 -0.49988 -0.25781 -0.49919 C -0.26406 -0.49086 -0.26788 -0.4793 -0.27361 -0.46959 C -0.27621 -0.45896 -0.27899 -0.44855 -0.28159 -0.43791 C -0.28055 -0.41734 -0.28333 -0.40277 -0.27048 -0.39144 C -0.26493 -0.37618 -0.26944 -0.38381 -0.25139 -0.37456 C -0.23993 -0.36878 -0.22812 -0.36462 -0.21649 -0.35976 C -0.20225 -0.35398 -0.2033 -0.35167 -0.18628 -0.34913 C -0.17621 -0.34982 -0.16614 -0.3489 -0.15625 -0.35121 C -0.15399 -0.35167 -0.1533 -0.35583 -0.15139 -0.35745 C -0.14826 -0.36023 -0.13941 -0.36138 -0.13715 -0.36185 C -0.13316 -0.36994 -0.12968 -0.36832 -0.12448 -0.37456 C -0.11302 -0.3882 -0.10816 -0.39953 -0.09427 -0.4104 C -0.09062 -0.41757 -0.08715 -0.41849 -0.08159 -0.42312 C -0.06632 -0.4356 -0.04982 -0.44485 -0.03229 -0.45063 C -0.02222 -0.45965 -0.01423 -0.45942 -0.00225 -0.46104 C 0.00729 -0.46034 0.01684 -0.46057 0.02639 -0.45896 C 0.02865 -0.45849 0.03039 -0.45595 0.03264 -0.45479 C 0.04271 -0.44971 0.05243 -0.44346 0.06285 -0.44 C 0.07396 -0.4252 0.06806 -0.42867 0.07882 -0.4252 C 0.08854 -0.41641 0.09757 -0.40624 0.10729 -0.39768 C 0.11059 -0.3845 0.11111 -0.3741 0.11216 -0.35976 " pathEditMode="relative" rAng="0" ptsTypes="ffffffffffffffffffffffffffffffffffffffffffffffffffffffffffffffffffffffffffffffffffffffffffffffffffffffffffffffffffffffffffffffff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326" y="-1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Uzivatelka\AppData\Local\Microsoft\Windows\Temporary Internet Files\Content.IE5\3T597R7B\MC900441582[1]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6" r="5556"/>
          <a:stretch/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Make negative sentence.</a:t>
            </a:r>
            <a:endParaRPr lang="cs-CZ" dirty="0"/>
          </a:p>
        </p:txBody>
      </p:sp>
      <p:sp>
        <p:nvSpPr>
          <p:cNvPr id="3" name="7cípá hvězda 2"/>
          <p:cNvSpPr/>
          <p:nvPr/>
        </p:nvSpPr>
        <p:spPr>
          <a:xfrm>
            <a:off x="2120482" y="3465004"/>
            <a:ext cx="1368152" cy="1224136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Our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7cípá hvězda 4"/>
          <p:cNvSpPr/>
          <p:nvPr/>
        </p:nvSpPr>
        <p:spPr>
          <a:xfrm>
            <a:off x="6012160" y="4509120"/>
            <a:ext cx="1944216" cy="1728192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horses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7cípá hvězda 5"/>
          <p:cNvSpPr/>
          <p:nvPr/>
        </p:nvSpPr>
        <p:spPr>
          <a:xfrm>
            <a:off x="6300192" y="2672916"/>
            <a:ext cx="1152128" cy="1080120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are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7" name="7cípá hvězda 6"/>
          <p:cNvSpPr/>
          <p:nvPr/>
        </p:nvSpPr>
        <p:spPr>
          <a:xfrm>
            <a:off x="899592" y="4902944"/>
            <a:ext cx="1152128" cy="1080120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not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7cípá hvězda 7"/>
          <p:cNvSpPr/>
          <p:nvPr/>
        </p:nvSpPr>
        <p:spPr>
          <a:xfrm>
            <a:off x="3491880" y="4038848"/>
            <a:ext cx="2232248" cy="1944216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running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9" name="7cípá hvězda 8"/>
          <p:cNvSpPr/>
          <p:nvPr/>
        </p:nvSpPr>
        <p:spPr>
          <a:xfrm>
            <a:off x="3275856" y="1661243"/>
            <a:ext cx="1512168" cy="1368152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now</a:t>
            </a:r>
            <a:r>
              <a:rPr lang="cs-CZ" sz="2400" dirty="0" smtClean="0">
                <a:solidFill>
                  <a:schemeClr val="tx1"/>
                </a:solidFill>
              </a:rPr>
              <a:t>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7cípá hvězda 9"/>
          <p:cNvSpPr/>
          <p:nvPr/>
        </p:nvSpPr>
        <p:spPr>
          <a:xfrm>
            <a:off x="554550" y="1880828"/>
            <a:ext cx="1800200" cy="1584176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chemeClr val="tx1"/>
                </a:solidFill>
              </a:rPr>
              <a:t>white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24017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6.35838E-7 C -0.00052 0.00763 0.00139 0.01641 -0.00156 0.02312 C -0.00313 0.02682 -0.00799 0.02404 -0.01111 0.02543 C -0.01979 0.02936 -0.02656 0.04023 -0.0349 0.04439 C -0.03906 0.04647 -0.04341 0.0467 -0.04757 0.04855 C -0.05486 0.05503 -0.054 0.05549 -0.06667 0.05503 C -0.08941 0.0541 -0.1099 0.0474 -0.1316 0.04023 C -0.13854 0.04092 -0.14549 0.04046 -0.15226 0.04231 C -0.15643 0.04346 -0.16389 0.05711 -0.16667 0.06127 C -0.1691 0.06497 -0.17188 0.06844 -0.17448 0.0719 C -0.17882 0.07792 -0.18091 0.0867 -0.18559 0.09294 C -0.1875 0.09919 -0.19306 0.11144 -0.18716 0.11838 C -0.18403 0.12208 -0.17865 0.11977 -0.17448 0.12046 C -0.17222 0.11445 -0.16875 0.10959 -0.16667 0.10358 C -0.1632 0.09318 -0.16354 0.08069 -0.16025 0.06982 C -0.16146 0.05572 -0.16094 0.04693 -0.16667 0.03583 C -0.16893 0.02682 -0.17726 0.0178 -0.18403 0.01479 C -0.19202 0.00416 -0.20122 6.35838E-7 -0.21268 6.35838E-7 " pathEditMode="relative" ptsTypes="fffffffffffffffff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27746E-6 C 0.01024 -0.00393 0.01649 -0.00902 0.02534 -0.01688 C 0.02638 -0.0178 0.0427 -0.02243 0.046 -0.02335 C 0.05243 -0.02266 0.06336 -0.02913 0.0651 -0.02104 C 0.07013 0.00277 0.06371 0.02844 0.06197 0.05295 C 0.06145 0.05942 0.05868 0.07191 0.05868 0.07191 C 0.05954 0.09873 0.05295 0.12254 0.07309 0.1311 C 0.07326 0.13133 0.0835 0.14266 0.08576 0.14381 C 0.09427 0.14821 0.10277 0.14867 0.11111 0.15422 C 0.13559 0.15306 0.15138 0.15168 0.17309 0.1459 C 0.17656 0.13873 0.18489 0.13249 0.19045 0.12694 C 0.19236 0.11931 0.19253 0.11353 0.19687 0.10775 C 0.19878 0.0948 0.20034 0.09757 0.20312 0.08671 C 0.20017 0.06428 0.20399 0.05896 0.18888 0.05503 C 0.17465 0.05572 0.16024 0.05526 0.146 0.05711 C 0.13854 0.05803 0.13871 0.06705 0.1302 0.06983 C 0.12638 0.07468 0.11753 0.08254 0.11753 0.08254 C 0.11423 0.0941 0.11423 0.10682 0.11111 0.11838 C 0.10954 0.1237 0.10659 0.12809 0.10468 0.13318 C 0.10052 0.15607 0.10677 0.12832 0.09843 0.14798 C 0.09739 0.15052 0.09774 0.15376 0.09687 0.15653 C 0.09618 0.15884 0.09461 0.16069 0.09357 0.16277 C 0.09305 0.16555 0.0934 0.16902 0.09201 0.17133 C 0.09097 0.17295 0.08836 0.17179 0.08732 0.17341 C 0.08593 0.17572 0.08663 0.17919 0.08576 0.18173 C 0.08489 0.18405 0.0835 0.18613 0.08246 0.18821 C 0.08072 0.19723 0.0809 0.19376 0.0809 0.19861 " pathEditMode="relative" ptsTypes="ffffffffffffffffffffffffff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38889E-6 -4.79769E-6 C 0.00277 -0.00046 0.02048 -0.00231 0.02534 -0.00416 C 0.03142 -0.00647 0.03662 -0.0104 0.04287 -0.01248 C 0.04687 -0.01664 0.05208 -0.01849 0.05555 -0.02312 C 0.05728 -0.02543 0.05694 -0.02936 0.05867 -0.0319 C 0.06093 -0.03468 0.06405 -0.03584 0.06666 -0.03792 C 0.06926 -0.04347 0.07273 -0.04855 0.07447 -0.05503 C 0.07638 -0.06219 0.07673 -0.06821 0.08089 -0.07399 C 0.08298 -0.09387 0.08454 -0.11584 0.07621 -0.13318 C 0.07273 -0.14982 0.07742 -0.13387 0.0651 -0.15006 C 0.05624 -0.16162 0.05329 -0.16717 0.04114 -0.1711 C 0.02603 -0.18451 0.01614 -0.17503 -0.00487 -0.1711 C -0.01042 -0.16601 -0.01424 -0.16508 -0.01911 -0.15838 C -0.02188 -0.14728 -0.02761 -0.14312 -0.0349 -0.13734 C -0.03924 -0.1156 -0.03282 -0.13803 -0.04133 -0.1267 C -0.04254 -0.12508 -0.04202 -0.12231 -0.04289 -0.12046 C -0.04411 -0.11792 -0.04636 -0.1163 -0.04775 -0.11399 C -0.04897 -0.11214 -0.04983 -0.10982 -0.05088 -0.10774 C -0.05435 -0.09341 -0.04949 -0.10751 -0.05713 -0.09919 C -0.06025 -0.09572 -0.06286 -0.0911 -0.06511 -0.08647 C -0.07136 -0.07399 -0.06806 -0.0689 -0.08108 -0.06335 C -0.08213 -0.06058 -0.08247 -0.05711 -0.08421 -0.05503 C -0.08907 -0.04832 -0.10088 -0.03907 -0.10799 -0.03584 C -0.1132 -0.0289 -0.11841 -0.02404 -0.12553 -0.02104 C -0.13438 -0.01133 -0.14254 -0.00717 -0.154 -0.00416 C -0.16251 0.0044 -0.16945 0.00833 -0.17935 0.01272 C -0.19029 0.02382 -0.20279 0.02613 -0.21598 0.02937 C -0.24879 0.0481 -0.29029 0.0333 -0.32553 0.02752 C -0.32761 0.02682 -0.32987 0.02636 -0.33178 0.02544 C -0.33612 0.02312 -0.34445 0.01711 -0.34445 0.01711 C -0.34827 -0.00416 -0.34949 -0.00277 -0.34602 -0.03375 C -0.34428 -0.04855 -0.32397 -0.05873 -0.31442 -0.05919 C -0.27952 -0.06127 -0.24445 -0.06196 -0.20956 -0.06335 C -0.19549 -0.06543 -0.18421 -0.07006 -0.16997 -0.07167 C -0.15452 -0.08023 -0.13977 -0.08809 -0.12379 -0.09503 C -0.11789 -0.09757 -0.1132 -0.10358 -0.10799 -0.10774 C -0.10539 -0.10982 -0.10279 -0.11237 -0.10001 -0.11399 C -0.09636 -0.11607 -0.09237 -0.11792 -0.0889 -0.12046 C -0.08126 -0.12601 -0.07414 -0.13341 -0.06667 -0.13942 C -0.05279 -0.15052 -0.04497 -0.16994 -0.03334 -0.18381 C -0.0106 -0.21086 -0.04133 -0.16693 -0.01754 -0.19861 C -0.01355 -0.20393 -0.01042 -0.21017 -0.00643 -0.21549 C -0.00539 -0.21826 -0.0047 -0.2215 -0.00331 -0.22404 C -0.00192 -0.22659 0.00069 -0.22751 0.00155 -0.23029 C 0.00954 -0.25641 -0.00313 -0.2363 0.0078 -0.25156 C 0.01458 -0.27745 0.01892 -0.30982 0.00624 -0.33387 C 0.00468 -0.3489 0.0026 -0.35491 -0.00331 -0.36763 C -0.00695 -0.38774 -0.00122 -0.36277 -0.01268 -0.38682 C -0.01442 -0.39052 -0.01407 -0.39584 -0.01598 -0.39954 C -0.01737 -0.40231 -0.02032 -0.40347 -0.02223 -0.40578 C -0.02501 -0.40901 -0.02761 -0.41295 -0.03022 -0.41641 C -0.03317 -0.43237 -0.02935 -0.4178 -0.03664 -0.43121 C -0.03959 -0.43653 -0.04445 -0.44809 -0.04445 -0.44809 C -0.04862 -0.47006 -0.06008 -0.49133 -0.07466 -0.50312 C -0.08542 -0.52208 -0.10365 -0.52878 -0.11911 -0.53896 C -0.12188 -0.54081 -0.12414 -0.54381 -0.12709 -0.5452 C -0.13317 -0.54797 -0.13977 -0.54797 -0.14602 -0.54959 C -0.29688 -0.54682 -0.21893 -0.55167 -0.27622 -0.54104 C -0.28508 -0.53641 -0.29428 -0.53225 -0.30331 -0.52832 C -0.30539 -0.52624 -0.3073 -0.5237 -0.30956 -0.52208 C -0.31112 -0.52092 -0.31303 -0.52138 -0.31442 -0.52 C -0.32327 -0.51075 -0.33022 -0.49849 -0.3382 -0.48832 C -0.33994 -0.47884 -0.34237 -0.47167 -0.34775 -0.46497 C -0.35261 -0.44555 -0.35678 -0.42844 -0.35886 -0.40786 C -0.35782 -0.38173 -0.35695 -0.35584 -0.35556 -0.32971 C -0.3547 -0.31445 -0.35192 -0.29063 -0.33977 -0.28532 C -0.33768 -0.28323 -0.33525 -0.28138 -0.33334 -0.27884 C -0.33143 -0.2763 -0.33091 -0.27237 -0.32865 -0.27052 C -0.32588 -0.26797 -0.31911 -0.26636 -0.31911 -0.26636 C -0.31216 -0.25942 -0.30608 -0.25849 -0.29845 -0.25364 C -0.2915 -0.25433 -0.28421 -0.25248 -0.27779 -0.25572 C -0.27188 -0.25873 -0.26876 -0.26797 -0.26355 -0.2726 C -0.25973 -0.29849 -0.25921 -0.2978 -0.26355 -0.34034 C -0.26372 -0.34289 -0.2665 -0.34358 -0.26824 -0.34451 C -0.27292 -0.34705 -0.27779 -0.34867 -0.28265 -0.35075 C -0.28786 -0.35306 -0.29202 -0.35699 -0.29688 -0.3593 C -0.29862 -0.36023 -0.31338 -0.36323 -0.31442 -0.36347 C -0.3224 -0.36277 -0.33039 -0.36393 -0.3382 -0.36138 C -0.34029 -0.36069 -0.35122 -0.34913 -0.354 -0.34659 C -0.36858 -0.33295 -0.34983 -0.35029 -0.36355 -0.34034 C -0.38265 -0.32647 -0.3698 -0.33248 -0.38108 -0.32763 C -0.39011 -0.3156 -0.39324 -0.31214 -0.39845 -0.29803 C -0.3974 -0.28508 -0.39827 -0.26751 -0.39046 -0.2578 C -0.38803 -0.24162 -0.3889 -0.25086 -0.3889 -0.23029 " pathEditMode="relative" ptsTypes="fffffffffffffffffffffffffffffffffffffffffffffffffffffffffffffffffffffffffffffffffff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48148E-6 C 0.00625 -0.0007 0.01285 0.00023 0.01892 -0.00208 C 0.02083 -0.00278 0.02066 -0.00671 0.02222 -0.00833 C 0.02344 -0.00972 0.02535 -0.00972 0.02691 -0.01042 C 0.03021 -0.01945 0.03177 -0.02616 0.03333 -0.03588 C 0.03125 -0.08843 0.0375 -0.06783 0.02222 -0.08889 C 0.0026 -0.08704 -0.0184 -0.09213 -0.03663 -0.08241 C -0.03906 -0.08102 -0.04045 -0.07755 -0.04288 -0.07616 C -0.05208 -0.07083 -0.06233 -0.06968 -0.07153 -0.06343 C -0.08003 -0.05787 -0.08507 -0.05 -0.09375 -0.04445 C -0.09757 -0.03426 -0.10122 -0.03218 -0.10799 -0.02523 C -0.11111 -0.01296 -0.11875 -0.00278 -0.12396 0.00856 C -0.12795 0.03611 -0.12813 0.05254 -0.12552 0.08472 C -0.125 0.09167 -0.11927 0.09606 -0.11597 0.10162 C -0.11372 0.11713 -0.11319 0.13426 -0.10799 0.14815 C -0.10885 0.18102 -0.10399 0.21852 -0.12222 0.24352 C -0.12413 0.25301 -0.12708 0.26042 -0.13021 0.26898 C -0.13368 0.27847 -0.13229 0.28472 -0.13976 0.28796 C -0.14184 0.29653 -0.14444 0.30069 -0.14931 0.30694 C -0.15156 0.31296 -0.1566 0.32384 -0.16042 0.32824 C -0.16215 0.33032 -0.16493 0.33055 -0.16667 0.33241 C -0.18073 0.34745 -0.18698 0.36111 -0.20642 0.3662 C -0.21337 0.38055 -0.20434 0.36528 -0.22222 0.37685 C -0.23889 0.38773 -0.25816 0.38981 -0.27622 0.39583 C -0.30538 0.39491 -0.33472 0.39792 -0.36354 0.39167 C -0.37344 0.38958 -0.38385 0.38426 -0.39375 0.38102 C -0.40278 0.375 -0.41024 0.36597 -0.4191 0.35995 C -0.42118 0.34907 -0.42535 0.3456 -0.42865 0.33449 C -0.43056 0.32824 -0.43333 0.31551 -0.43333 0.31574 C -0.43247 0.29236 -0.43767 0.2662 -0.4191 0.25833 C -0.41007 0.26042 -0.40104 0.26157 -0.39219 0.26458 C -0.38906 0.26574 -0.38472 0.27268 -0.38264 0.27523 C -0.37448 0.28495 -0.36806 0.29259 -0.36198 0.30486 C -0.36146 0.30833 -0.36128 0.31204 -0.36042 0.31551 C -0.35972 0.31782 -0.35747 0.31921 -0.35729 0.32176 C -0.35642 0.33819 -0.35764 0.34768 -0.36354 0.35995 C -0.36684 0.38171 -0.36198 0.36204 -0.36997 0.37477 C -0.37639 0.38495 -0.37882 0.40254 -0.38889 0.40856 C -0.39462 0.4118 -0.40052 0.41458 -0.40642 0.41713 C -0.41059 0.41875 -0.4191 0.42129 -0.4191 0.42153 C -0.43212 0.43379 -0.44219 0.42893 -0.45885 0.42754 C -0.46094 0.42616 -0.46302 0.42454 -0.4651 0.42338 C -0.46667 0.42245 -0.4684 0.42222 -0.46997 0.42129 C -0.47708 0.41667 -0.47257 0.41667 -0.48108 0.41273 C -0.48524 0.41088 -0.49375 0.40856 -0.49375 0.40879 C -0.50104 0.39884 -0.52465 0.38565 -0.53507 0.37893 C -0.54444 0.37292 -0.56354 0.36204 -0.56354 0.36227 C -0.5684 0.35208 -0.57465 0.3493 -0.58264 0.34514 C -0.58854 0.33704 -0.59601 0.33356 -0.60174 0.32592 C -0.61163 0.31273 -0.62135 0.29838 -0.63021 0.28379 C -0.63073 0.28171 -0.6309 0.27917 -0.63177 0.27731 C -0.63264 0.27569 -0.63455 0.275 -0.63507 0.27315 C -0.63611 0.26991 -0.63559 0.26574 -0.63663 0.2625 C -0.63889 0.25555 -0.64323 0.25 -0.64618 0.24352 C -0.6467 0.23634 -0.64653 0.22917 -0.64774 0.22222 C -0.64809 0.21967 -0.65035 0.21829 -0.65087 0.21597 C -0.6526 0.20833 -0.65365 0.17592 -0.65399 0.17361 C -0.65556 0.16157 -0.66042 0.13773 -0.66042 0.13796 C -0.66094 0.12847 -0.66198 0.11944 -0.66198 0.11018 C -0.66198 0.07338 -0.66181 0.03657 -0.66042 1.48148E-6 C -0.66024 -0.00371 -0.65816 -0.00695 -0.65729 -0.01042 C -0.65417 -0.02222 -0.64896 -0.04653 -0.63976 -0.0507 C -0.63472 -0.06088 -0.63663 -0.06435 -0.62708 -0.06759 C -0.6217 -0.07708 -0.61979 -0.07963 -0.61111 -0.08241 C -0.57899 -0.11111 -0.54132 -0.11435 -0.5033 -0.11852 C -0.48003 -0.11667 -0.46042 -0.11204 -0.43819 -0.10371 C -0.43142 -0.09421 -0.42118 -0.08958 -0.41285 -0.08241 C -0.41007 -0.07986 -0.40938 -0.07408 -0.40642 -0.07176 C -0.40399 -0.06991 -0.40104 -0.07037 -0.39844 -0.06968 C -0.37778 -0.0588 -0.39965 -0.07246 -0.38733 -0.05926 C -0.3842 -0.05579 -0.37969 -0.05556 -0.37622 -0.05278 C -0.36181 -0.04144 -0.3717 -0.04699 -0.36198 -0.04213 C -0.36146 -0.04005 -0.36181 -0.03704 -0.36042 -0.03588 C -0.35608 -0.03241 -0.34618 -0.02963 -0.34618 -0.0294 C -0.34184 -0.01829 -0.3349 -0.0132 -0.32708 -0.00625 C -0.32274 -0.00232 -0.31597 0.00856 -0.31597 0.00879 C -0.31354 0.02222 -0.3158 0.01412 -0.30799 0.02963 C -0.30694 0.03171 -0.30486 0.03611 -0.30486 0.03634 C -0.2934 0.0456 -0.25035 0.07731 -0.23941 0.08565 " pathEditMode="relative" rAng="0" ptsTypes="fffffffffffffffffffffffffffffffffffffffffffffffffffffffffffffffffffffffffffffff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233" y="1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48148E-6 C 0.00053 0.00555 0.00122 0.02176 0.00487 0.02754 C 0.00764 0.03194 0.0125 0.03287 0.01598 0.03611 C 0.02049 0.04537 0.02448 0.04375 0.03178 0.04884 C 0.04393 0.04745 0.05643 0.04815 0.06841 0.04444 C 0.07205 0.04329 0.07171 0.03495 0.07466 0.03171 C 0.07726 0.0287 0.08039 0.02662 0.08264 0.02338 C 0.09462 0.00579 0.08438 0.01667 0.09219 1.48148E-6 C 0.09636 -0.0088 0.10226 -0.01759 0.10799 -0.02523 C 0.10938 -0.03125 0.11303 -0.03634 0.11441 -0.04236 C 0.11685 -0.05255 0.11667 -0.06366 0.1191 -0.07408 C 0.12153 -0.17408 0.11858 -0.1831 0.13021 -0.25185 C 0.13247 -0.26482 0.13282 -0.27639 0.13976 -0.28565 C 0.14028 -0.28912 0.14046 -0.29283 0.14132 -0.2963 C 0.14202 -0.29861 0.14393 -0.30023 0.14445 -0.30255 C 0.1481 -0.31829 0.14619 -0.32246 0.154 -0.33634 C 0.15782 -0.36204 0.16389 -0.36968 0.17466 -0.38935 C 0.17761 -0.40093 0.18264 -0.40833 0.18889 -0.4169 C 0.19185 -0.42778 0.18872 -0.41968 0.19688 -0.42963 C 0.20643 -0.44144 0.21077 -0.4507 0.22223 -0.45718 C 0.23195 -0.46968 0.24237 -0.46482 0.25556 -0.46343 C 0.26164 -0.45949 0.26546 -0.45463 0.27153 -0.4507 C 0.27448 -0.43866 0.28108 -0.43241 0.28889 -0.42523 C 0.29115 -0.42315 0.29185 -0.41945 0.29375 -0.4169 C 0.29514 -0.41505 0.29688 -0.41412 0.29844 -0.41273 C 0.30035 -0.40255 0.30452 -0.39514 0.31112 -0.38935 C 0.31424 -0.38125 0.31441 -0.37246 0.3191 -0.36597 C 0.33108 -0.32616 0.3224 -0.28403 0.31285 -0.24537 C 0.31042 -0.225 0.30903 -0.23033 0.30174 -0.21366 C 0.29931 -0.1963 0.2948 -0.17963 0.29063 -0.16296 C 0.28889 -0.14352 0.2856 -0.12523 0.28421 -0.10579 C 0.28507 -0.08033 0.28091 -0.05093 0.29532 -0.03171 C 0.29723 -0.02153 0.29931 -0.01783 0.30487 -0.01042 C 0.30799 0.00602 0.30365 -0.00949 0.31441 0.00648 C 0.3165 0.00949 0.31719 0.01366 0.3191 0.0169 C 0.32205 0.02199 0.32639 0.02592 0.33021 0.02963 C 0.33507 0.04305 0.33768 0.03912 0.34775 0.04236 C 0.35278 0.05301 0.3625 0.05903 0.37153 0.06134 C 0.38195 0.06065 0.39271 0.06042 0.4033 0.05926 C 0.4099 0.05856 0.41042 0.05208 0.41598 0.04653 C 0.41858 0.04375 0.42257 0.04282 0.42553 0.04028 C 0.42952 0.02893 0.43455 0.01967 0.44115 0.01065 C 0.44323 0.00278 0.4441 -0.00347 0.44775 -0.01042 C 0.44671 -0.03079 0.45157 -0.08727 0.4382 -0.11412 C 0.43629 -0.12847 0.4349 -0.14398 0.42709 -0.1544 C 0.42657 -0.15648 0.42639 -0.15903 0.42553 -0.16088 C 0.42466 -0.1625 0.42275 -0.1632 0.42223 -0.16505 C 0.42101 -0.16829 0.42205 -0.17246 0.42066 -0.1757 C 0.41928 -0.17917 0.41355 -0.18102 0.41112 -0.18195 C 0.40365 -0.17986 0.39601 -0.17847 0.38889 -0.1757 C 0.38073 -0.17246 0.38681 -0.1669 0.37778 -0.16296 C 0.3724 -0.15533 0.375 -0.15093 0.36667 -0.1544 C 0.3632 -0.16898 0.36268 -0.18542 0.3731 -0.19468 C 0.37518 -0.20371 0.38004 -0.20602 0.3856 -0.21158 C 0.38785 -0.22014 0.45643 -0.2669 0.45851 -0.27546 " pathEditMode="relative" rAng="0" ptsTypes="fffffffffffffffffffffffffffffffffffffffffffffffffffffff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17" y="-2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9.82659E-7 C 0.00104 0.00555 0.00104 0.01179 0.00313 0.01688 C 0.004 0.01896 0.00677 0.01757 0.00799 0.01919 C 0.01111 0.02335 0.01025 0.03098 0.01268 0.03607 C 0.01389 0.03861 0.01598 0.04023 0.01754 0.04231 C 0.01858 0.04578 0.01893 0.04994 0.02066 0.05295 C 0.0217 0.05457 0.02396 0.05387 0.02535 0.05503 C 0.02674 0.05595 0.02761 0.0578 0.02865 0.05919 C 0.03264 0.07561 0.02726 0.05526 0.03316 0.07191 C 0.03611 0.07931 0.03507 0.08486 0.03976 0.09087 C 0.03854 0.11954 0.0415 0.13919 0.02066 0.15006 C 0.0191 0.15283 0.01823 0.15653 0.01598 0.15861 C 0.0132 0.16116 0.00643 0.16278 0.00643 0.16301 C -0.01805 0.18497 -0.01423 0.17318 -0.0618 0.17133 C -0.06597 0.16809 -0.07066 0.16624 -0.07465 0.16278 C -0.08611 0.15283 -0.07187 0.15884 -0.08576 0.15445 C -0.0868 0.15237 -0.08802 0.15029 -0.08889 0.14798 C -0.0901 0.14474 -0.09045 0.14081 -0.09201 0.13757 C -0.09323 0.13503 -0.09548 0.13364 -0.09687 0.1311 C -0.09826 0.12856 -0.10364 0.11607 -0.10468 0.11214 C -0.10642 0.1059 -0.10955 0.09318 -0.10955 0.09341 C -0.11441 0.04694 -0.11597 0.00231 -0.11111 -0.04439 C -0.11267 -0.07237 -0.1026 -0.13688 -0.13333 -0.15006 C -0.13437 -0.15214 -0.13472 -0.15537 -0.13646 -0.1563 C -0.13993 -0.15838 -0.14392 -0.15746 -0.14757 -0.15838 C -0.15555 -0.16023 -0.15694 -0.16139 -0.1651 -0.16485 C -0.18316 -0.16393 -0.20139 -0.16532 -0.21909 -0.16069 C -0.22396 -0.15954 -0.22847 -0.15584 -0.23333 -0.15422 C -0.24427 -0.14289 -0.24201 -0.14081 -0.25555 -0.13318 C -0.25833 -0.12162 -0.26666 -0.1163 -0.27291 -0.10774 C -0.27482 -0.09595 -0.27795 -0.09063 -0.28246 -0.08023 C -0.28455 -0.05711 -0.28941 -0.02867 -0.27621 -0.0104 C -0.27569 -0.00694 -0.27604 -0.003 -0.27465 -9.82659E-7 C -0.27465 0.00023 -0.26319 0.01919 -0.26024 0.02543 C -0.25868 0.0289 -0.25781 0.03306 -0.25555 0.03607 C -0.25434 0.03769 -0.25225 0.03746 -0.25069 0.03815 C -0.23993 0.04763 -0.24201 0.0474 -0.22847 0.04231 C -0.22586 0.03884 -0.22326 0.03515 -0.22066 0.03168 C -0.21857 0.0289 -0.21423 0.02335 -0.21423 0.02358 C -0.21371 0.01989 -0.21389 0.01595 -0.21267 0.01272 C -0.21163 0.01017 -0.20937 0.00879 -0.20798 0.00647 C -0.2033 -0.00092 -0.20225 -0.00416 -0.19843 -0.01272 C -0.19548 -0.03329 -0.19062 -0.05063 -0.1809 -0.06751 C -0.17934 -0.07815 -0.17882 -0.08902 -0.17621 -0.09919 C -0.17517 -0.10358 -0.17118 -0.10566 -0.16979 -0.10983 C -0.16649 -0.11954 -0.16649 -0.13087 -0.1651 -0.1415 C -0.16336 -0.15491 -0.16024 -0.18173 -0.16024 -0.1815 C -0.15694 -0.24023 -0.15347 -0.31422 -0.18732 -0.35931 C -0.19027 -0.3711 -0.19635 -0.37387 -0.20468 -0.37826 C -0.21684 -0.39445 -0.24496 -0.40092 -0.2618 -0.40994 C -0.2934 -0.40439 -0.27899 -0.40879 -0.29843 -0.39306 C -0.30399 -0.38381 -0.31007 -0.37457 -0.3158 -0.36555 C -0.32135 -0.35699 -0.32205 -0.35954 -0.32534 -0.35075 C -0.32864 -0.34173 -0.33003 -0.33248 -0.33333 -0.32347 C -0.33281 -0.30936 -0.33316 -0.29526 -0.33177 -0.28116 C -0.33073 -0.27098 -0.31302 -0.26867 -0.30798 -0.26636 C -0.29687 -0.26705 -0.28576 -0.26728 -0.27465 -0.26844 C -0.27239 -0.26867 -0.27031 -0.27006 -0.26823 -0.27052 C -0.2592 -0.27283 -0.24132 -0.27676 -0.24132 -0.27653 C -0.22812 -0.28416 -0.21701 -0.29665 -0.20468 -0.30636 C -0.20191 -0.32485 -0.20607 -0.31075 -0.19514 -0.32347 C -0.19323 -0.32578 -0.19218 -0.32925 -0.19045 -0.33179 C -0.18125 -0.34543 -0.1809 -0.34451 -0.16979 -0.35514 C -0.16614 -0.36994 -0.15868 -0.37896 -0.14913 -0.38682 C -0.14757 -0.39306 -0.14705 -0.4 -0.14444 -0.40578 C -0.14271 -0.40971 -0.13871 -0.41087 -0.13646 -0.41433 C -0.12847 -0.42705 -0.12257 -0.44162 -0.11423 -0.45433 C -0.11267 -0.46266 -0.11163 -0.47029 -0.10798 -0.47769 C -0.1059 -0.48185 -0.10225 -0.48439 -0.1 -0.48832 C -0.09149 -0.50381 -0.0868 -0.52277 -0.07621 -0.53688 C -0.07326 -0.55144 -0.07083 -0.56532 -0.06666 -0.57919 C -0.06371 -0.60786 -0.05434 -0.65063 -0.07465 -0.66798 C -0.07743 -0.67907 -0.07882 -0.68046 -0.08732 -0.68485 C -0.09896 -0.70035 -0.10486 -0.69272 -0.12534 -0.6911 C -0.12847 -0.68694 -0.1335 -0.68416 -0.13489 -0.67861 C -0.13698 -0.67006 -0.13784 -0.66659 -0.14444 -0.66381 C -0.14652 -0.64925 -0.15069 -0.63653 -0.15243 -0.6215 C -0.14861 -0.57156 -0.15486 -0.53803 -0.13021 -0.5052 C -0.12968 -0.50173 -0.13003 -0.49757 -0.12847 -0.49457 C -0.1276 -0.49272 -0.125 -0.49387 -0.12378 -0.49248 C -0.11909 -0.4874 -0.11527 -0.48116 -0.11111 -0.47561 C -0.10868 -0.47237 -0.10156 -0.47144 -0.10156 -0.47121 C -0.09496 -0.4622 -0.08385 -0.46035 -0.07465 -0.45873 C -0.04288 -0.44624 -0.02465 -0.45526 0.00157 -0.46913 C 0.0066 -0.47584 0.0125 -0.48162 0.01754 -0.48832 C 0.02101 -0.49295 0.02361 -0.4985 0.02709 -0.50312 C 0.03004 -0.51514 0.02639 -0.50497 0.03646 -0.51584 C 0.05018 -0.53087 0.04306 -0.52647 0.05868 -0.5348 C 0.0691 -0.54821 0.07518 -0.55214 0.08889 -0.55584 C 0.09948 -0.55514 0.11007 -0.55537 0.12066 -0.55376 C 0.129 -0.55237 0.13802 -0.54243 0.14601 -0.53896 C 0.15469 -0.52809 0.16302 -0.51584 0.17309 -0.50728 C 0.17518 -0.50312 0.17726 -0.49873 0.17917 -0.49457 C 0.18021 -0.49248 0.18264 -0.48832 0.18264 -0.48809 C 0.18438 -0.48139 0.24184 -0.31376 0.24358 -0.30682 " pathEditMode="relative" rAng="0" ptsTypes="fffffffffffffffffffffffffffffffffffffffffffffffffffffffffffffffffffffffffffffffffffffffffffffff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97" y="-257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89017E-6 C 0.00382 0.06821 -0.00937 0.06312 0.0349 0.05711 C 0.03646 0.05573 0.03785 0.05388 0.03959 0.05272 C 0.04115 0.05179 0.04306 0.05179 0.04445 0.05064 C 0.04636 0.04902 0.0474 0.04601 0.04913 0.0444 C 0.05104 0.04255 0.05347 0.04185 0.05556 0.04023 C 0.06111 0.03584 0.06354 0.03029 0.06979 0.02752 C 0.0717 0.02544 0.07431 0.02382 0.07604 0.02104 C 0.07691 0.01942 0.07726 0.01688 0.07761 0.0148 C 0.0783 0.01272 0.0783 0.01018 0.07917 0.00833 C 0.08056 0.00601 0.08785 -2.89017E-6 0.09028 -0.00208 C 0.09288 -0.01572 0.1 -0.02289 0.10625 -0.03375 C 0.10729 -0.03792 0.10799 -0.04231 0.10938 -0.04647 C 0.11025 -0.04878 0.11181 -0.05063 0.1125 -0.05295 C 0.11597 -0.06289 0.11597 -0.07422 0.11893 -0.08462 C 0.1132 -0.15075 0.12118 -0.10104 0.11111 -0.1311 C 0.1092 -0.13688 0.1099 -0.14312 0.10625 -0.14797 C 0.10347 -0.15167 0.09879 -0.1519 0.09514 -0.15445 C 0.09323 -0.16162 0.09097 -0.16601 0.08698 -0.17133 C 0.08403 -0.18289 0.08351 -0.1852 0.07448 -0.18821 C 0.06719 -0.19792 0.07153 -0.19283 0.06025 -0.203 C 0.05868 -0.20439 0.05556 -0.20716 0.05556 -0.20693 C 0.04393 -0.20647 0.03212 -0.20716 0.02049 -0.20508 C 0.00486 -0.20231 0.01389 -0.19907 0.00313 -0.19237 C -0.00607 -0.18682 -0.01614 -0.18427 -0.02552 -0.17965 C -0.03524 -0.1667 -0.05 -0.16092 -0.06198 -0.15214 C -0.07621 -0.14173 -0.08767 -0.123 -0.10347 -0.1163 C -0.1184 -0.1015 -0.12882 -0.07815 -0.14444 -0.06566 C -0.15139 -0.05271 -0.15729 -0.04162 -0.1651 -0.02959 C -0.16892 -0.0141 -0.16337 -0.0326 -0.17153 -0.01896 C -0.17257 -0.01734 -0.17257 -0.01479 -0.17309 -0.01271 C -0.17882 0.00717 -0.1776 0.00324 -0.18264 0.01688 C -0.18559 0.05781 -0.19514 0.10081 -0.1842 0.14151 C -0.17882 0.16139 -0.16909 0.18058 -0.15885 0.19653 C -0.15034 0.20971 -0.14774 0.22336 -0.13663 0.2326 C -0.13229 0.24 -0.12552 0.25989 -0.12222 0.26428 C -0.12031 0.26682 -0.11701 0.26705 -0.11441 0.26844 C -0.11389 0.27191 -0.11389 0.27584 -0.11284 0.27908 C -0.11128 0.2837 -0.10642 0.29179 -0.10642 0.29203 C -0.09982 0.32763 -0.09427 0.36763 -0.10503 0.4037 C -0.10833 0.4148 -0.11389 0.42497 -0.11753 0.43538 C -0.12621 0.45827 -0.12725 0.4659 -0.13819 0.48416 C -0.14809 0.50058 -0.15521 0.52278 -0.17153 0.52856 C -0.18212 0.52717 -0.19288 0.5274 -0.2033 0.52416 C -0.20659 0.52301 -0.20833 0.51838 -0.21111 0.51584 C -0.2217 0.5059 -0.23489 0.49827 -0.24132 0.48185 C -0.24288 0.47769 -0.24409 0.47307 -0.24618 0.46937 C -0.25104 0.46035 -0.25868 0.45411 -0.26198 0.44393 C -0.27031 0.41873 -0.27812 0.3926 -0.28732 0.36786 C -0.28993 0.35006 -0.29583 0.33411 -0.3 0.317 C -0.30243 0.29619 -0.3059 0.27792 -0.30955 0.25781 C -0.30868 0.1896 -0.31423 0.10636 -0.28889 0.04232 C -0.28663 0.02729 -0.27812 0.01087 -0.26996 -2.89017E-6 C -0.26684 -0.01271 -0.27083 -0.00115 -0.26041 -0.01271 C -0.2493 -0.02497 -0.24149 -0.04555 -0.22708 -0.05086 C -0.22031 -0.05711 -0.21493 -0.06589 -0.20798 -0.0719 C -0.20469 -0.07491 -0.20034 -0.07537 -0.19687 -0.07815 C -0.19184 -0.08231 -0.18802 -0.08925 -0.18264 -0.09295 C -0.16996 -0.1015 -0.15712 -0.10867 -0.14444 -0.1163 C -0.13837 -0.12 -0.13264 -0.12416 -0.12708 -0.12901 C -0.12534 -0.13063 -0.1243 -0.1341 -0.12222 -0.13526 C -0.10989 -0.14266 -0.09427 -0.14682 -0.08107 -0.15005 C -0.0743 -0.15399 -0.06701 -0.1563 -0.06041 -0.16069 C -0.05798 -0.16231 -0.05659 -0.16601 -0.05399 -0.16693 C -0.04844 -0.16901 -0.04236 -0.16855 -0.03663 -0.16925 C -0.02725 -0.17341 -0.01927 -0.17757 -0.00955 -0.17965 C 0.01181 -0.19167 -0.01927 -0.17526 0.01111 -0.18612 C 0.01285 -0.18682 0.01389 -0.18982 0.0158 -0.19029 C 0.03889 -0.19745 0.05087 -0.19699 0.07448 -0.19884 C 0.13316 -0.1963 0.16163 -0.19676 0.2092 -0.18612 C 0.23212 -0.17341 0.20104 -0.18982 0.22674 -0.17965 C 0.229 -0.17873 0.23108 -0.17641 0.23299 -0.17549 C 0.23594 -0.17433 0.23854 -0.1741 0.24115 -0.17341 C 0.24323 -0.17202 0.24549 -0.17133 0.24757 -0.16925 C 0.24913 -0.16763 0.24913 -0.16439 0.2507 -0.16277 C 0.25764 -0.15537 0.2691 -0.14959 0.27778 -0.14589 C 0.28976 -0.13526 0.29775 -0.11884 0.30781 -0.10566 C 0.31545 -0.09572 0.31511 -0.08971 0.32691 -0.0867 C 0.32952 -0.08185 0.33247 -0.07699 0.3349 -0.0719 C 0.33577 -0.07005 0.33525 -0.06728 0.33646 -0.06566 C 0.33768 -0.06404 0.33959 -0.06404 0.34115 -0.06335 C 0.3474 -0.04994 0.4533 0.08671 0.45591 0.10243 " pathEditMode="relative" rAng="0" ptsTypes="ffffffffffffffffffffffffffffffffffffffffffffffffffffffffffffffffffffffffffffffffff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16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ovéPole 45"/>
          <p:cNvSpPr txBox="1"/>
          <p:nvPr/>
        </p:nvSpPr>
        <p:spPr>
          <a:xfrm>
            <a:off x="1161347" y="3376707"/>
            <a:ext cx="1178689" cy="46166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He</a:t>
            </a:r>
            <a:endParaRPr lang="cs-CZ" sz="24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1184266" y="2532728"/>
            <a:ext cx="1178689" cy="46166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He</a:t>
            </a:r>
            <a:endParaRPr lang="cs-CZ" sz="24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2370492" y="2532726"/>
            <a:ext cx="1178688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is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3541643" y="2532805"/>
            <a:ext cx="1899323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/>
              <a:t>ski</a:t>
            </a:r>
            <a:r>
              <a:rPr lang="cs-CZ" sz="2400" b="1" dirty="0" err="1" smtClean="0">
                <a:solidFill>
                  <a:srgbClr val="FF0000"/>
                </a:solidFill>
              </a:rPr>
              <a:t>ing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5440966" y="2532728"/>
            <a:ext cx="1178689" cy="46166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/>
              <a:t>n</a:t>
            </a:r>
            <a:r>
              <a:rPr lang="cs-CZ" sz="2400" b="1" dirty="0" err="1" smtClean="0"/>
              <a:t>ow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2375825" y="3376705"/>
            <a:ext cx="1178688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is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4591008" y="3376706"/>
            <a:ext cx="1899323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/>
              <a:t>ski</a:t>
            </a:r>
            <a:r>
              <a:rPr lang="cs-CZ" sz="2400" b="1" dirty="0" err="1" smtClean="0">
                <a:solidFill>
                  <a:srgbClr val="FF0000"/>
                </a:solidFill>
              </a:rPr>
              <a:t>ing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6490331" y="3376707"/>
            <a:ext cx="1178689" cy="46166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/>
              <a:t>n</a:t>
            </a:r>
            <a:r>
              <a:rPr lang="cs-CZ" sz="2400" b="1" dirty="0" err="1" smtClean="0"/>
              <a:t>ow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3569456" y="3375110"/>
            <a:ext cx="1021552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92D050"/>
                </a:solidFill>
              </a:rPr>
              <a:t>not</a:t>
            </a:r>
            <a:endParaRPr lang="cs-CZ" sz="2400" b="1" dirty="0">
              <a:solidFill>
                <a:srgbClr val="92D05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151" y="348071"/>
            <a:ext cx="7242048" cy="842352"/>
          </a:xfrm>
        </p:spPr>
        <p:txBody>
          <a:bodyPr/>
          <a:lstStyle/>
          <a:p>
            <a:r>
              <a:rPr lang="cs-CZ" dirty="0" err="1" smtClean="0"/>
              <a:t>answers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75088" y="2530244"/>
            <a:ext cx="1178689" cy="46166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He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361314" y="2530242"/>
            <a:ext cx="1178688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is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32465" y="2530321"/>
            <a:ext cx="1899323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/>
              <a:t>ski</a:t>
            </a:r>
            <a:r>
              <a:rPr lang="cs-CZ" sz="2400" b="1" dirty="0" err="1" smtClean="0">
                <a:solidFill>
                  <a:srgbClr val="FF0000"/>
                </a:solidFill>
              </a:rPr>
              <a:t>ing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431788" y="2530244"/>
            <a:ext cx="1178689" cy="46166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/>
              <a:t>n</a:t>
            </a:r>
            <a:r>
              <a:rPr lang="cs-CZ" sz="2400" b="1" dirty="0" err="1" smtClean="0"/>
              <a:t>ow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161347" y="2130132"/>
            <a:ext cx="37598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Oznamovací </a:t>
            </a:r>
            <a:r>
              <a:rPr lang="cs-CZ" sz="2000" b="1" u="sng" dirty="0" smtClean="0"/>
              <a:t>kladná</a:t>
            </a:r>
            <a:r>
              <a:rPr lang="cs-CZ" sz="2000" b="1" dirty="0" smtClean="0"/>
              <a:t> věta: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75088" y="3376703"/>
            <a:ext cx="1178689" cy="46166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He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367518" y="3376704"/>
            <a:ext cx="1178688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is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582701" y="3376705"/>
            <a:ext cx="1899323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/>
              <a:t>ski</a:t>
            </a:r>
            <a:r>
              <a:rPr lang="cs-CZ" sz="2400" b="1" dirty="0" err="1" smtClean="0">
                <a:solidFill>
                  <a:srgbClr val="FF0000"/>
                </a:solidFill>
              </a:rPr>
              <a:t>ing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482024" y="3376706"/>
            <a:ext cx="1178689" cy="46166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/>
              <a:t>n</a:t>
            </a:r>
            <a:r>
              <a:rPr lang="cs-CZ" sz="2400" b="1" dirty="0" err="1" smtClean="0"/>
              <a:t>ow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561149" y="3375109"/>
            <a:ext cx="1021552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92D050"/>
                </a:solidFill>
              </a:rPr>
              <a:t>not</a:t>
            </a:r>
            <a:endParaRPr lang="cs-CZ" sz="2400" b="1" dirty="0">
              <a:solidFill>
                <a:srgbClr val="92D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175088" y="2976596"/>
            <a:ext cx="34076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Oznamovací </a:t>
            </a:r>
            <a:r>
              <a:rPr lang="cs-CZ" sz="2000" b="1" u="sng" dirty="0" smtClean="0"/>
              <a:t>záporná</a:t>
            </a:r>
            <a:r>
              <a:rPr lang="cs-CZ" sz="2000" b="1" dirty="0" smtClean="0"/>
              <a:t> věta: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67544" y="1412776"/>
            <a:ext cx="7391772" cy="4616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u="sng" dirty="0" smtClean="0"/>
              <a:t>Odpověď</a:t>
            </a:r>
            <a:r>
              <a:rPr lang="cs-CZ" sz="2400" dirty="0" smtClean="0"/>
              <a:t> má </a:t>
            </a:r>
            <a:r>
              <a:rPr lang="cs-CZ" sz="2400" u="sng" dirty="0" smtClean="0"/>
              <a:t>stejný</a:t>
            </a:r>
            <a:r>
              <a:rPr lang="cs-CZ" sz="2400" dirty="0" smtClean="0"/>
              <a:t> slovosled jako </a:t>
            </a:r>
            <a:r>
              <a:rPr lang="cs-CZ" sz="2400" u="sng" dirty="0" smtClean="0"/>
              <a:t>oznamovací věta</a:t>
            </a:r>
            <a:r>
              <a:rPr lang="cs-CZ" sz="2400" dirty="0" smtClean="0"/>
              <a:t>:</a:t>
            </a:r>
            <a:endParaRPr lang="cs-CZ" sz="2400" dirty="0"/>
          </a:p>
        </p:txBody>
      </p:sp>
      <p:sp>
        <p:nvSpPr>
          <p:cNvPr id="15" name="Levá jednoduchá závorka 14"/>
          <p:cNvSpPr/>
          <p:nvPr/>
        </p:nvSpPr>
        <p:spPr>
          <a:xfrm>
            <a:off x="683568" y="2130132"/>
            <a:ext cx="216024" cy="1946940"/>
          </a:xfrm>
          <a:prstGeom prst="leftBracket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Levá jednoduchá závorka 15"/>
          <p:cNvSpPr/>
          <p:nvPr/>
        </p:nvSpPr>
        <p:spPr>
          <a:xfrm flipH="1">
            <a:off x="7751304" y="2130132"/>
            <a:ext cx="216024" cy="1946940"/>
          </a:xfrm>
          <a:prstGeom prst="leftBracket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198770" y="4365104"/>
            <a:ext cx="2916324" cy="52322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/>
              <a:t>Is</a:t>
            </a:r>
            <a:r>
              <a:rPr lang="cs-CZ" sz="2800" dirty="0" smtClean="0"/>
              <a:t> he </a:t>
            </a:r>
            <a:r>
              <a:rPr lang="cs-CZ" sz="2800" dirty="0" err="1" smtClean="0"/>
              <a:t>skiing</a:t>
            </a:r>
            <a:r>
              <a:rPr lang="cs-CZ" sz="2800" dirty="0" smtClean="0"/>
              <a:t> </a:t>
            </a:r>
            <a:r>
              <a:rPr lang="cs-CZ" sz="2800" dirty="0" err="1" smtClean="0"/>
              <a:t>now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sp>
        <p:nvSpPr>
          <p:cNvPr id="18" name="Šipka ohnutá nahoru 17"/>
          <p:cNvSpPr/>
          <p:nvPr/>
        </p:nvSpPr>
        <p:spPr>
          <a:xfrm rot="5400000">
            <a:off x="464916" y="5082042"/>
            <a:ext cx="558195" cy="494474"/>
          </a:xfrm>
          <a:prstGeom prst="bentUp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Plus 19"/>
          <p:cNvSpPr/>
          <p:nvPr/>
        </p:nvSpPr>
        <p:spPr>
          <a:xfrm>
            <a:off x="1011493" y="5050181"/>
            <a:ext cx="774086" cy="782506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extovéPole 21"/>
          <p:cNvSpPr txBox="1"/>
          <p:nvPr/>
        </p:nvSpPr>
        <p:spPr>
          <a:xfrm>
            <a:off x="3679205" y="5317584"/>
            <a:ext cx="903496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is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582701" y="5317663"/>
            <a:ext cx="1455882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/>
              <a:t>ski</a:t>
            </a:r>
            <a:r>
              <a:rPr lang="cs-CZ" sz="2400" b="1" dirty="0" err="1" smtClean="0">
                <a:solidFill>
                  <a:srgbClr val="FF0000"/>
                </a:solidFill>
              </a:rPr>
              <a:t>ing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038583" y="5317586"/>
            <a:ext cx="903497" cy="46166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/>
              <a:t>n</a:t>
            </a:r>
            <a:r>
              <a:rPr lang="cs-CZ" sz="2400" b="1" dirty="0" err="1" smtClean="0"/>
              <a:t>ow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25" name="Obdélník 24"/>
          <p:cNvSpPr/>
          <p:nvPr/>
        </p:nvSpPr>
        <p:spPr>
          <a:xfrm>
            <a:off x="1785579" y="5103755"/>
            <a:ext cx="986221" cy="67549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/>
              <a:t>Yes</a:t>
            </a:r>
            <a:r>
              <a:rPr lang="cs-CZ" sz="2800" b="1" dirty="0" smtClean="0"/>
              <a:t>,</a:t>
            </a:r>
            <a:endParaRPr lang="cs-CZ" sz="2800" b="1" dirty="0"/>
          </a:p>
        </p:txBody>
      </p:sp>
      <p:sp>
        <p:nvSpPr>
          <p:cNvPr id="26" name="Šipka ohnutá nahoru 25"/>
          <p:cNvSpPr/>
          <p:nvPr/>
        </p:nvSpPr>
        <p:spPr>
          <a:xfrm rot="5400000">
            <a:off x="-48622" y="5297573"/>
            <a:ext cx="1287264" cy="792481"/>
          </a:xfrm>
          <a:prstGeom prst="bentUp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Minus 26"/>
          <p:cNvSpPr/>
          <p:nvPr/>
        </p:nvSpPr>
        <p:spPr>
          <a:xfrm>
            <a:off x="1011493" y="5949280"/>
            <a:ext cx="774086" cy="576064"/>
          </a:xfrm>
          <a:prstGeom prst="mathMinu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1764085" y="5899564"/>
            <a:ext cx="986221" cy="67549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No,</a:t>
            </a:r>
            <a:endParaRPr lang="cs-CZ" sz="2800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766120" y="6113394"/>
            <a:ext cx="889903" cy="46166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h</a:t>
            </a:r>
            <a:r>
              <a:rPr lang="cs-CZ" sz="2400" b="1" dirty="0" smtClean="0"/>
              <a:t>e</a:t>
            </a:r>
            <a:endParaRPr lang="cs-CZ" sz="24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663490" y="6113397"/>
            <a:ext cx="889902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>
                <a:solidFill>
                  <a:srgbClr val="FF0000"/>
                </a:solidFill>
              </a:rPr>
              <a:t>is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5353966" y="6113396"/>
            <a:ext cx="1433977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/>
              <a:t>ski</a:t>
            </a:r>
            <a:r>
              <a:rPr lang="cs-CZ" sz="2400" b="1" dirty="0" err="1" smtClean="0">
                <a:solidFill>
                  <a:srgbClr val="FF0000"/>
                </a:solidFill>
              </a:rPr>
              <a:t>ing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6804668" y="6113397"/>
            <a:ext cx="889903" cy="46166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/>
              <a:t>n</a:t>
            </a:r>
            <a:r>
              <a:rPr lang="cs-CZ" sz="2400" b="1" dirty="0" err="1" smtClean="0"/>
              <a:t>ow</a:t>
            </a:r>
            <a:r>
              <a:rPr lang="cs-CZ" sz="2400" b="1" dirty="0" smtClean="0"/>
              <a:t>.</a:t>
            </a:r>
            <a:endParaRPr lang="cs-CZ" sz="24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4582701" y="6119672"/>
            <a:ext cx="771265" cy="4616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92D050"/>
                </a:solidFill>
              </a:rPr>
              <a:t>not</a:t>
            </a:r>
            <a:endParaRPr lang="cs-CZ" sz="2400" b="1" dirty="0">
              <a:solidFill>
                <a:srgbClr val="92D050"/>
              </a:solidFill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2789302" y="5317583"/>
            <a:ext cx="889903" cy="461665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h</a:t>
            </a:r>
            <a:r>
              <a:rPr lang="cs-CZ" sz="2400" b="1" dirty="0" smtClean="0"/>
              <a:t>e</a:t>
            </a:r>
            <a:endParaRPr lang="cs-CZ" sz="2400" b="1" dirty="0"/>
          </a:p>
        </p:txBody>
      </p:sp>
      <p:pic>
        <p:nvPicPr>
          <p:cNvPr id="48" name="Picture 2" descr="C:\Users\Uzivatelka\AppData\Local\Microsoft\Windows\Temporary Internet Files\Content.IE5\NOAB392S\MC9002950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">
            <a:off x="6803566" y="4226656"/>
            <a:ext cx="1224065" cy="1104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853178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9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0" fill="hold">
                      <p:stCondLst>
                        <p:cond delay="0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  <p:bldLst>
      <p:bldP spid="46" grpId="0" animBg="1"/>
      <p:bldP spid="3" grpId="0" animBg="1"/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22" grpId="0" animBg="1"/>
      <p:bldP spid="23" grpId="0" animBg="1"/>
      <p:bldP spid="24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4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7242048" cy="1143000"/>
          </a:xfrm>
        </p:spPr>
        <p:txBody>
          <a:bodyPr/>
          <a:lstStyle/>
          <a:p>
            <a:r>
              <a:rPr lang="cs-CZ" dirty="0" err="1" smtClean="0"/>
              <a:t>Answer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questions</a:t>
            </a:r>
            <a:r>
              <a:rPr lang="cs-CZ" dirty="0"/>
              <a:t>.</a:t>
            </a:r>
          </a:p>
        </p:txBody>
      </p:sp>
      <p:pic>
        <p:nvPicPr>
          <p:cNvPr id="1026" name="Picture 2" descr="C:\Users\Uzivatelka\AppData\Local\Microsoft\Windows\Temporary Internet Files\Content.IE5\AAZ3FUVW\MC90041217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1155" y="4509120"/>
            <a:ext cx="1758950" cy="1987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zivatelka\AppData\Local\Microsoft\Windows\Temporary Internet Files\Content.IE5\GRWWUPS6\MC9003328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155" y="2293720"/>
            <a:ext cx="1815084" cy="732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1918884" y="1124744"/>
            <a:ext cx="2520280" cy="648072"/>
          </a:xfrm>
          <a:prstGeom prst="wedgeRoundRectCallout">
            <a:avLst>
              <a:gd name="adj1" fmla="val -53173"/>
              <a:gd name="adj2" fmla="val 125142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00B050"/>
                </a:solidFill>
              </a:rPr>
              <a:t>Is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smtClean="0"/>
              <a:t>she </a:t>
            </a:r>
            <a:r>
              <a:rPr lang="cs-CZ" sz="2400" dirty="0" err="1" smtClean="0"/>
              <a:t>stand</a:t>
            </a:r>
            <a:r>
              <a:rPr lang="en-US" sz="2400" dirty="0" err="1" smtClean="0">
                <a:solidFill>
                  <a:srgbClr val="00B050"/>
                </a:solidFill>
              </a:rPr>
              <a:t>ing</a:t>
            </a:r>
            <a:r>
              <a:rPr lang="en-US" sz="2400" dirty="0" smtClean="0"/>
              <a:t>?</a:t>
            </a:r>
            <a:endParaRPr lang="en-US" sz="2400" dirty="0"/>
          </a:p>
        </p:txBody>
      </p:sp>
      <p:sp>
        <p:nvSpPr>
          <p:cNvPr id="7" name="Oválný popisek 6"/>
          <p:cNvSpPr/>
          <p:nvPr/>
        </p:nvSpPr>
        <p:spPr>
          <a:xfrm>
            <a:off x="2699792" y="1811962"/>
            <a:ext cx="5130313" cy="1214192"/>
          </a:xfrm>
          <a:prstGeom prst="wedgeEllipseCallout">
            <a:avLst>
              <a:gd name="adj1" fmla="val -54360"/>
              <a:gd name="adj2" fmla="val 899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00B0F0"/>
                </a:solidFill>
              </a:rPr>
              <a:t>No</a:t>
            </a:r>
            <a:r>
              <a:rPr lang="en-US" sz="2400" dirty="0" smtClean="0"/>
              <a:t>, she </a:t>
            </a:r>
            <a:r>
              <a:rPr lang="en-US" sz="2400" dirty="0" smtClean="0">
                <a:solidFill>
                  <a:srgbClr val="00B050"/>
                </a:solidFill>
              </a:rPr>
              <a:t>is</a:t>
            </a:r>
            <a:r>
              <a:rPr lang="en-US" sz="2400" dirty="0" smtClean="0">
                <a:solidFill>
                  <a:srgbClr val="00B0F0"/>
                </a:solidFill>
              </a:rPr>
              <a:t>n‘t </a:t>
            </a:r>
            <a:r>
              <a:rPr lang="cs-CZ" sz="2400" dirty="0" err="1" smtClean="0"/>
              <a:t>stand</a:t>
            </a:r>
            <a:r>
              <a:rPr lang="en-US" sz="2400" dirty="0" err="1" smtClean="0">
                <a:solidFill>
                  <a:srgbClr val="00B050"/>
                </a:solidFill>
              </a:rPr>
              <a:t>ing</a:t>
            </a:r>
            <a:r>
              <a:rPr lang="en-US" sz="2400" dirty="0" smtClean="0"/>
              <a:t>. She </a:t>
            </a:r>
            <a:r>
              <a:rPr lang="en-US" sz="2400" dirty="0" smtClean="0">
                <a:solidFill>
                  <a:srgbClr val="00B050"/>
                </a:solidFill>
              </a:rPr>
              <a:t>is </a:t>
            </a:r>
            <a:r>
              <a:rPr lang="en-US" sz="2400" dirty="0" smtClean="0"/>
              <a:t>swimm</a:t>
            </a:r>
            <a:r>
              <a:rPr lang="en-US" sz="2400" dirty="0" smtClean="0">
                <a:solidFill>
                  <a:srgbClr val="00B050"/>
                </a:solidFill>
              </a:rPr>
              <a:t>ing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16" name="Zaoblený obdélníkový popisek 15"/>
          <p:cNvSpPr/>
          <p:nvPr/>
        </p:nvSpPr>
        <p:spPr>
          <a:xfrm>
            <a:off x="4355976" y="3750391"/>
            <a:ext cx="2952328" cy="648072"/>
          </a:xfrm>
          <a:prstGeom prst="wedgeRoundRectCallout">
            <a:avLst>
              <a:gd name="adj1" fmla="val -3399"/>
              <a:gd name="adj2" fmla="val 87793"/>
              <a:gd name="adj3" fmla="val 16667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00B050"/>
                </a:solidFill>
              </a:rPr>
              <a:t>Is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smtClean="0"/>
              <a:t>he </a:t>
            </a:r>
            <a:r>
              <a:rPr lang="cs-CZ" sz="2400" dirty="0" err="1" smtClean="0"/>
              <a:t>watch</a:t>
            </a:r>
            <a:r>
              <a:rPr lang="en-US" sz="2400" dirty="0" err="1" smtClean="0">
                <a:solidFill>
                  <a:srgbClr val="00B050"/>
                </a:solidFill>
              </a:rPr>
              <a:t>ing</a:t>
            </a:r>
            <a:r>
              <a:rPr lang="en-US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smtClean="0"/>
              <a:t>TV</a:t>
            </a:r>
            <a:r>
              <a:rPr lang="en-US" sz="2400" dirty="0" smtClean="0"/>
              <a:t>?</a:t>
            </a:r>
            <a:endParaRPr lang="en-US" sz="2400" dirty="0"/>
          </a:p>
        </p:txBody>
      </p:sp>
      <p:sp>
        <p:nvSpPr>
          <p:cNvPr id="17" name="Oválný popisek 16"/>
          <p:cNvSpPr/>
          <p:nvPr/>
        </p:nvSpPr>
        <p:spPr>
          <a:xfrm>
            <a:off x="539552" y="4949651"/>
            <a:ext cx="5292588" cy="1214192"/>
          </a:xfrm>
          <a:prstGeom prst="wedgeEllipseCallout">
            <a:avLst>
              <a:gd name="adj1" fmla="val 50257"/>
              <a:gd name="adj2" fmla="val -34195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……………………………………………………………………………</a:t>
            </a:r>
            <a:endParaRPr lang="en-US" sz="2400" dirty="0"/>
          </a:p>
        </p:txBody>
      </p:sp>
      <p:sp>
        <p:nvSpPr>
          <p:cNvPr id="20" name="Oválný popisek 19"/>
          <p:cNvSpPr/>
          <p:nvPr/>
        </p:nvSpPr>
        <p:spPr>
          <a:xfrm>
            <a:off x="547937" y="4937542"/>
            <a:ext cx="5292588" cy="1214192"/>
          </a:xfrm>
          <a:prstGeom prst="wedgeEllipseCallout">
            <a:avLst>
              <a:gd name="adj1" fmla="val 50257"/>
              <a:gd name="adj2" fmla="val -34195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00B0F0"/>
                </a:solidFill>
              </a:rPr>
              <a:t>No</a:t>
            </a:r>
            <a:r>
              <a:rPr lang="en-US" sz="2400" dirty="0" smtClean="0"/>
              <a:t>, he </a:t>
            </a:r>
            <a:r>
              <a:rPr lang="en-US" sz="2400" dirty="0" smtClean="0">
                <a:solidFill>
                  <a:srgbClr val="00B050"/>
                </a:solidFill>
              </a:rPr>
              <a:t>is</a:t>
            </a:r>
            <a:r>
              <a:rPr lang="en-US" sz="2400" dirty="0" smtClean="0">
                <a:solidFill>
                  <a:srgbClr val="00B0F0"/>
                </a:solidFill>
              </a:rPr>
              <a:t>n‘t </a:t>
            </a:r>
            <a:r>
              <a:rPr lang="cs-CZ" sz="2400" dirty="0" err="1" smtClean="0"/>
              <a:t>watch</a:t>
            </a:r>
            <a:r>
              <a:rPr lang="en-US" sz="2400" dirty="0" err="1" smtClean="0">
                <a:solidFill>
                  <a:srgbClr val="00B050"/>
                </a:solidFill>
              </a:rPr>
              <a:t>ing</a:t>
            </a:r>
            <a:r>
              <a:rPr lang="en-US" sz="2400" dirty="0" smtClean="0"/>
              <a:t> </a:t>
            </a:r>
            <a:r>
              <a:rPr lang="cs-CZ" sz="2400" dirty="0" smtClean="0"/>
              <a:t>TV</a:t>
            </a:r>
            <a:r>
              <a:rPr lang="en-US" sz="2400" dirty="0" smtClean="0"/>
              <a:t>. </a:t>
            </a:r>
            <a:r>
              <a:rPr lang="cs-CZ" sz="2400" dirty="0" smtClean="0"/>
              <a:t>H</a:t>
            </a:r>
            <a:r>
              <a:rPr lang="en-US" sz="2400" dirty="0" smtClean="0"/>
              <a:t>e </a:t>
            </a:r>
            <a:r>
              <a:rPr lang="en-US" sz="2400" dirty="0" smtClean="0">
                <a:solidFill>
                  <a:srgbClr val="00B050"/>
                </a:solidFill>
              </a:rPr>
              <a:t>is </a:t>
            </a:r>
            <a:r>
              <a:rPr lang="cs-CZ" sz="2400" dirty="0" err="1" smtClean="0"/>
              <a:t>runn</a:t>
            </a:r>
            <a:r>
              <a:rPr lang="en-US" sz="2400" dirty="0" err="1" smtClean="0">
                <a:solidFill>
                  <a:srgbClr val="00B050"/>
                </a:solidFill>
              </a:rPr>
              <a:t>ing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3155" y="1125565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/>
              <a:t>Example</a:t>
            </a:r>
            <a:r>
              <a:rPr lang="cs-CZ" sz="2000" dirty="0" smtClean="0"/>
              <a:t>: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37390940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válný popisek 15"/>
          <p:cNvSpPr/>
          <p:nvPr/>
        </p:nvSpPr>
        <p:spPr>
          <a:xfrm>
            <a:off x="1979710" y="3290299"/>
            <a:ext cx="4217513" cy="1168081"/>
          </a:xfrm>
          <a:prstGeom prst="wedgeEllipseCallout">
            <a:avLst>
              <a:gd name="adj1" fmla="val -58607"/>
              <a:gd name="adj2" fmla="val 4528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.........................................</a:t>
            </a:r>
            <a:endParaRPr lang="en-US" sz="2400" dirty="0"/>
          </a:p>
        </p:txBody>
      </p:sp>
      <p:sp>
        <p:nvSpPr>
          <p:cNvPr id="13" name="Oválný popisek 12"/>
          <p:cNvSpPr/>
          <p:nvPr/>
        </p:nvSpPr>
        <p:spPr>
          <a:xfrm>
            <a:off x="753053" y="1162945"/>
            <a:ext cx="4904927" cy="986408"/>
          </a:xfrm>
          <a:prstGeom prst="wedgeEllipseCallout">
            <a:avLst>
              <a:gd name="adj1" fmla="val 61721"/>
              <a:gd name="adj2" fmla="val 5295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..............................................</a:t>
            </a:r>
            <a:endParaRPr lang="cs-CZ" sz="2400" dirty="0"/>
          </a:p>
        </p:txBody>
      </p:sp>
      <p:sp>
        <p:nvSpPr>
          <p:cNvPr id="12" name="Oválný popisek 11"/>
          <p:cNvSpPr/>
          <p:nvPr/>
        </p:nvSpPr>
        <p:spPr>
          <a:xfrm>
            <a:off x="753053" y="1162945"/>
            <a:ext cx="4904927" cy="986408"/>
          </a:xfrm>
          <a:prstGeom prst="wedgeEllipseCallout">
            <a:avLst>
              <a:gd name="adj1" fmla="val 61721"/>
              <a:gd name="adj2" fmla="val 5295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B0F0"/>
                </a:solidFill>
              </a:rPr>
              <a:t>No</a:t>
            </a:r>
            <a:r>
              <a:rPr lang="cs-CZ" sz="2400" dirty="0" smtClean="0"/>
              <a:t>, </a:t>
            </a: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is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smtClean="0">
                <a:solidFill>
                  <a:srgbClr val="00B0F0"/>
                </a:solidFill>
              </a:rPr>
              <a:t>not</a:t>
            </a:r>
            <a:r>
              <a:rPr lang="cs-CZ" sz="2400" dirty="0" smtClean="0"/>
              <a:t> shopp</a:t>
            </a:r>
            <a:r>
              <a:rPr lang="cs-CZ" sz="2400" dirty="0" smtClean="0">
                <a:solidFill>
                  <a:srgbClr val="00B050"/>
                </a:solidFill>
              </a:rPr>
              <a:t>ing</a:t>
            </a:r>
            <a:r>
              <a:rPr lang="cs-CZ" sz="2400" dirty="0" smtClean="0"/>
              <a:t>. </a:t>
            </a: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>
                <a:solidFill>
                  <a:srgbClr val="00B050"/>
                </a:solidFill>
              </a:rPr>
              <a:t>is</a:t>
            </a:r>
            <a:r>
              <a:rPr lang="cs-CZ" sz="2400" dirty="0" smtClean="0">
                <a:solidFill>
                  <a:srgbClr val="00B050"/>
                </a:solidFill>
              </a:rPr>
              <a:t> </a:t>
            </a:r>
            <a:r>
              <a:rPr lang="cs-CZ" sz="2400" dirty="0" err="1" smtClean="0"/>
              <a:t>sing</a:t>
            </a:r>
            <a:r>
              <a:rPr lang="cs-CZ" sz="2400" dirty="0" err="1" smtClean="0">
                <a:solidFill>
                  <a:srgbClr val="00B050"/>
                </a:solidFill>
              </a:rPr>
              <a:t>ing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9" name="Oválný popisek 8"/>
          <p:cNvSpPr/>
          <p:nvPr/>
        </p:nvSpPr>
        <p:spPr>
          <a:xfrm>
            <a:off x="1092092" y="5293736"/>
            <a:ext cx="4283968" cy="1214192"/>
          </a:xfrm>
          <a:prstGeom prst="wedgeEllipseCallout">
            <a:avLst>
              <a:gd name="adj1" fmla="val 57847"/>
              <a:gd name="adj2" fmla="val -30872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............................................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6756" y="260648"/>
            <a:ext cx="7242048" cy="770344"/>
          </a:xfrm>
        </p:spPr>
        <p:txBody>
          <a:bodyPr/>
          <a:lstStyle/>
          <a:p>
            <a:r>
              <a:rPr lang="cs-CZ" dirty="0" err="1" smtClean="0"/>
              <a:t>Answer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questions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Picture 7" descr="C:\Users\Uzivatelka\AppData\Local\Microsoft\Windows\Temporary Internet Files\Content.IE5\NOAB392S\MC90024089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025" y="1741851"/>
            <a:ext cx="1041502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6493140" y="3861048"/>
            <a:ext cx="2291328" cy="648072"/>
          </a:xfrm>
          <a:prstGeom prst="wedgeRoundRectCallout">
            <a:avLst>
              <a:gd name="adj1" fmla="val -19796"/>
              <a:gd name="adj2" fmla="val 98168"/>
              <a:gd name="adj3" fmla="val 16667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00B050"/>
                </a:solidFill>
              </a:rPr>
              <a:t>Is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smtClean="0"/>
              <a:t>she </a:t>
            </a:r>
            <a:r>
              <a:rPr lang="cs-CZ" sz="2400" dirty="0" err="1" smtClean="0"/>
              <a:t>sitt</a:t>
            </a:r>
            <a:r>
              <a:rPr lang="en-US" sz="2400" dirty="0" err="1" smtClean="0">
                <a:solidFill>
                  <a:srgbClr val="00B050"/>
                </a:solidFill>
              </a:rPr>
              <a:t>ing</a:t>
            </a:r>
            <a:r>
              <a:rPr lang="en-US" sz="2400" dirty="0" smtClean="0"/>
              <a:t>?</a:t>
            </a:r>
            <a:endParaRPr lang="en-US" sz="2400" dirty="0"/>
          </a:p>
        </p:txBody>
      </p:sp>
      <p:pic>
        <p:nvPicPr>
          <p:cNvPr id="7" name="Picture 3" descr="C:\Users\Uzivatelka\AppData\Local\Microsoft\Windows\Temporary Internet Files\Content.IE5\Z793PI9C\MC90022913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2747" y="4869160"/>
            <a:ext cx="1826057" cy="1346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álný popisek 5"/>
          <p:cNvSpPr/>
          <p:nvPr/>
        </p:nvSpPr>
        <p:spPr>
          <a:xfrm>
            <a:off x="1084767" y="5293736"/>
            <a:ext cx="4283968" cy="1214192"/>
          </a:xfrm>
          <a:prstGeom prst="wedgeEllipseCallout">
            <a:avLst>
              <a:gd name="adj1" fmla="val 57847"/>
              <a:gd name="adj2" fmla="val -30872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00B0F0"/>
                </a:solidFill>
              </a:rPr>
              <a:t>No</a:t>
            </a:r>
            <a:r>
              <a:rPr lang="en-US" sz="2400" dirty="0" smtClean="0"/>
              <a:t>, she </a:t>
            </a:r>
            <a:r>
              <a:rPr lang="en-US" sz="2400" dirty="0" smtClean="0">
                <a:solidFill>
                  <a:srgbClr val="00B050"/>
                </a:solidFill>
              </a:rPr>
              <a:t>is</a:t>
            </a:r>
            <a:r>
              <a:rPr lang="en-US" sz="2400" dirty="0" smtClean="0">
                <a:solidFill>
                  <a:srgbClr val="00B0F0"/>
                </a:solidFill>
              </a:rPr>
              <a:t>n‘t </a:t>
            </a:r>
            <a:r>
              <a:rPr lang="cs-CZ" sz="2400" dirty="0" err="1" smtClean="0"/>
              <a:t>sitt</a:t>
            </a:r>
            <a:r>
              <a:rPr lang="en-US" sz="2400" dirty="0" err="1" smtClean="0">
                <a:solidFill>
                  <a:srgbClr val="00B050"/>
                </a:solidFill>
              </a:rPr>
              <a:t>ing</a:t>
            </a:r>
            <a:r>
              <a:rPr lang="en-US" sz="2400" dirty="0" smtClean="0"/>
              <a:t>. She </a:t>
            </a:r>
            <a:r>
              <a:rPr lang="en-US" sz="2400" dirty="0" smtClean="0">
                <a:solidFill>
                  <a:srgbClr val="00B050"/>
                </a:solidFill>
              </a:rPr>
              <a:t>is </a:t>
            </a:r>
            <a:r>
              <a:rPr lang="cs-CZ" sz="2400" dirty="0" err="1" smtClean="0"/>
              <a:t>sk</a:t>
            </a:r>
            <a:r>
              <a:rPr lang="en-US" sz="2400" dirty="0" err="1" smtClean="0"/>
              <a:t>i</a:t>
            </a:r>
            <a:r>
              <a:rPr lang="en-US" sz="2400" dirty="0" err="1" smtClean="0">
                <a:solidFill>
                  <a:srgbClr val="00B050"/>
                </a:solidFill>
              </a:rPr>
              <a:t>ing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8" name="Zaoblený obdélníkový popisek 7"/>
          <p:cNvSpPr/>
          <p:nvPr/>
        </p:nvSpPr>
        <p:spPr>
          <a:xfrm>
            <a:off x="323528" y="2420888"/>
            <a:ext cx="2291328" cy="648072"/>
          </a:xfrm>
          <a:prstGeom prst="wedgeRoundRectCallout">
            <a:avLst>
              <a:gd name="adj1" fmla="val -19796"/>
              <a:gd name="adj2" fmla="val 98168"/>
              <a:gd name="adj3" fmla="val 16667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00B050"/>
                </a:solidFill>
              </a:rPr>
              <a:t>Is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smtClean="0"/>
              <a:t>he </a:t>
            </a:r>
            <a:r>
              <a:rPr lang="cs-CZ" sz="2400" dirty="0" err="1" smtClean="0"/>
              <a:t>writ</a:t>
            </a:r>
            <a:r>
              <a:rPr lang="en-US" sz="2400" dirty="0" err="1" smtClean="0">
                <a:solidFill>
                  <a:srgbClr val="00B050"/>
                </a:solidFill>
              </a:rPr>
              <a:t>ing</a:t>
            </a:r>
            <a:r>
              <a:rPr lang="cs-CZ" sz="2400" dirty="0" smtClean="0"/>
              <a:t> ?</a:t>
            </a:r>
            <a:endParaRPr lang="en-US" sz="2400" dirty="0"/>
          </a:p>
        </p:txBody>
      </p:sp>
      <p:sp>
        <p:nvSpPr>
          <p:cNvPr id="10" name="Zaoblený obdélníkový popisek 9"/>
          <p:cNvSpPr/>
          <p:nvPr/>
        </p:nvSpPr>
        <p:spPr>
          <a:xfrm>
            <a:off x="6197225" y="1052736"/>
            <a:ext cx="2652057" cy="475456"/>
          </a:xfrm>
          <a:prstGeom prst="wedgeRoundRectCallout">
            <a:avLst>
              <a:gd name="adj1" fmla="val -23885"/>
              <a:gd name="adj2" fmla="val 85700"/>
              <a:gd name="adj3" fmla="val 16667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00B050"/>
                </a:solidFill>
              </a:rPr>
              <a:t>Is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smtClean="0"/>
              <a:t>she </a:t>
            </a:r>
            <a:r>
              <a:rPr lang="cs-CZ" sz="2400" dirty="0" err="1" smtClean="0"/>
              <a:t>shopp</a:t>
            </a:r>
            <a:r>
              <a:rPr lang="en-US" sz="2400" dirty="0" err="1" smtClean="0">
                <a:solidFill>
                  <a:srgbClr val="00B050"/>
                </a:solidFill>
              </a:rPr>
              <a:t>ing</a:t>
            </a:r>
            <a:r>
              <a:rPr lang="en-US" sz="2400" dirty="0" smtClean="0"/>
              <a:t>?</a:t>
            </a:r>
            <a:endParaRPr lang="en-US" sz="2400" dirty="0"/>
          </a:p>
        </p:txBody>
      </p:sp>
      <p:sp>
        <p:nvSpPr>
          <p:cNvPr id="14" name="Oválný popisek 13"/>
          <p:cNvSpPr/>
          <p:nvPr/>
        </p:nvSpPr>
        <p:spPr>
          <a:xfrm>
            <a:off x="1976478" y="3290299"/>
            <a:ext cx="4217513" cy="1168081"/>
          </a:xfrm>
          <a:prstGeom prst="wedgeEllipseCallout">
            <a:avLst>
              <a:gd name="adj1" fmla="val -58607"/>
              <a:gd name="adj2" fmla="val 4528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rgbClr val="00B0F0"/>
                </a:solidFill>
              </a:rPr>
              <a:t>No</a:t>
            </a:r>
            <a:r>
              <a:rPr lang="en-US" sz="2400" dirty="0" smtClean="0"/>
              <a:t>, he </a:t>
            </a:r>
            <a:r>
              <a:rPr lang="en-US" sz="2400" dirty="0" smtClean="0">
                <a:solidFill>
                  <a:srgbClr val="00B050"/>
                </a:solidFill>
              </a:rPr>
              <a:t>is</a:t>
            </a:r>
            <a:r>
              <a:rPr lang="en-US" sz="2400" dirty="0" smtClean="0">
                <a:solidFill>
                  <a:srgbClr val="00B0F0"/>
                </a:solidFill>
              </a:rPr>
              <a:t>n‘t </a:t>
            </a:r>
            <a:r>
              <a:rPr lang="cs-CZ" sz="2400" dirty="0" err="1" smtClean="0"/>
              <a:t>writ</a:t>
            </a:r>
            <a:r>
              <a:rPr lang="en-US" sz="2400" dirty="0" err="1" smtClean="0">
                <a:solidFill>
                  <a:srgbClr val="00B050"/>
                </a:solidFill>
              </a:rPr>
              <a:t>ing</a:t>
            </a:r>
            <a:r>
              <a:rPr lang="cs-CZ" sz="2400" dirty="0" smtClean="0"/>
              <a:t>.</a:t>
            </a:r>
            <a:r>
              <a:rPr lang="en-US" sz="2400" dirty="0" smtClean="0"/>
              <a:t> </a:t>
            </a:r>
            <a:r>
              <a:rPr lang="cs-CZ" sz="2400" dirty="0" smtClean="0"/>
              <a:t>H</a:t>
            </a:r>
            <a:r>
              <a:rPr lang="en-US" sz="2400" dirty="0" smtClean="0"/>
              <a:t>e </a:t>
            </a:r>
            <a:r>
              <a:rPr lang="en-US" sz="2400" dirty="0" smtClean="0">
                <a:solidFill>
                  <a:srgbClr val="00B050"/>
                </a:solidFill>
              </a:rPr>
              <a:t>is </a:t>
            </a:r>
            <a:r>
              <a:rPr lang="cs-CZ" sz="2400" dirty="0" err="1" smtClean="0"/>
              <a:t>read</a:t>
            </a:r>
            <a:r>
              <a:rPr lang="en-US" sz="2400" dirty="0" err="1" smtClean="0">
                <a:solidFill>
                  <a:srgbClr val="00B050"/>
                </a:solidFill>
              </a:rPr>
              <a:t>ing</a:t>
            </a:r>
            <a:r>
              <a:rPr lang="cs-CZ" sz="2400" dirty="0" smtClean="0"/>
              <a:t>.</a:t>
            </a:r>
            <a:endParaRPr lang="en-US" sz="2400" dirty="0"/>
          </a:p>
        </p:txBody>
      </p:sp>
      <p:pic>
        <p:nvPicPr>
          <p:cNvPr id="2050" name="Picture 2" descr="C:\Users\Uzivatelka\AppData\Local\Microsoft\Windows\Temporary Internet Files\Content.IE5\3T597R7B\MC90035717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3499544"/>
            <a:ext cx="1474013" cy="1832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485951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 animBg="1"/>
      <p:bldP spid="6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1628800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Čerpáno z otevřené galerie Microsoft.com.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8150957"/>
      </p:ext>
    </p:extLst>
  </p:cSld>
  <p:clrMapOvr>
    <a:masterClrMapping/>
  </p:clrMapOvr>
  <p:transition spd="slow">
    <p:cover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607</TotalTime>
  <Words>354</Words>
  <Application>Microsoft Office PowerPoint</Application>
  <PresentationFormat>Předvádění na obrazovce (4:3)</PresentationFormat>
  <Paragraphs>112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Bohatý</vt:lpstr>
      <vt:lpstr>Prezentace aplikace PowerPoint</vt:lpstr>
      <vt:lpstr>Present continuous</vt:lpstr>
      <vt:lpstr>Present continuous - negative</vt:lpstr>
      <vt:lpstr>Say negative.</vt:lpstr>
      <vt:lpstr>Make negative sentence.</vt:lpstr>
      <vt:lpstr>Make negative sentence.</vt:lpstr>
      <vt:lpstr>Make negative sentence.</vt:lpstr>
      <vt:lpstr>answers</vt:lpstr>
      <vt:lpstr>Answer the questions.</vt:lpstr>
      <vt:lpstr>Answer the questions.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continuous</dc:title>
  <dc:creator>Uzivatelka</dc:creator>
  <cp:lastModifiedBy>Uzivatelka</cp:lastModifiedBy>
  <cp:revision>38</cp:revision>
  <dcterms:created xsi:type="dcterms:W3CDTF">2013-06-27T17:53:23Z</dcterms:created>
  <dcterms:modified xsi:type="dcterms:W3CDTF">2014-02-06T22:25:40Z</dcterms:modified>
</cp:coreProperties>
</file>