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102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F4A9E40-B468-4FC7-A387-ABEA2DAAE92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D2746D8-70F5-410B-BE61-55DF05B675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13" name="wind.wav"/>
          </p:stSnd>
        </p:sndAc>
      </p:transition>
    </mc:Choice>
    <mc:Fallback xmlns="">
      <p:transition spd="slow">
        <p:fade/>
        <p:sndAc>
          <p:stSnd>
            <p:snd r:embed="rId14" name="wind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.wav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36712"/>
            <a:ext cx="7848872" cy="14090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flipH="1">
            <a:off x="683568" y="2590183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 marL="1881188" indent="-1881188">
              <a:tabLst>
                <a:tab pos="18875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JAZYK_8_16. DIFFERENCES BETWEEN PRESENT TENSES.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Differences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tenses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7604" y="4581128"/>
            <a:ext cx="712879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Na základě tohoto materiálu si žáci opakují pravidla přítomného času prostého a průběhového. Zároveň pomáhá naučit žáky rozlišovat situace, ve kterých je vhodné jednotlivé časy použít.</a:t>
            </a:r>
          </a:p>
        </p:txBody>
      </p:sp>
    </p:spTree>
    <p:extLst>
      <p:ext uri="{BB962C8B-B14F-4D97-AF65-F5344CB8AC3E}">
        <p14:creationId xmlns:p14="http://schemas.microsoft.com/office/powerpoint/2010/main" val="322818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Differences between present tenses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0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Colek\AppData\Local\Microsoft\Windows\Temporary Internet Files\Content.IE5\15M1NO6U\MC900439073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898" y="3264579"/>
            <a:ext cx="8102550" cy="346789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8" name="Picture 4" descr="C:\Users\Colek\AppData\Local\Microsoft\Windows\Temporary Internet Files\Content.IE5\9L6VG3CI\MC900439074[1]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53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9706" y="3464863"/>
            <a:ext cx="7704480" cy="32975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Choose the right </a:t>
            </a:r>
            <a:r>
              <a:rPr lang="cs-CZ" b="1" dirty="0" err="1" smtClean="0"/>
              <a:t>flower</a:t>
            </a:r>
            <a:endParaRPr lang="en-US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7201" y="1886601"/>
            <a:ext cx="136850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„to be“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4717" y="1737038"/>
            <a:ext cx="86302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-</a:t>
            </a:r>
            <a:r>
              <a:rPr lang="en-US" sz="2400" b="1" dirty="0" err="1" smtClean="0">
                <a:solidFill>
                  <a:schemeClr val="tx1"/>
                </a:solidFill>
              </a:rPr>
              <a:t>ing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82898" y="2439256"/>
            <a:ext cx="1080120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solidFill>
                  <a:schemeClr val="tx1"/>
                </a:solidFill>
              </a:rPr>
              <a:t>rutina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1725" y="2485422"/>
            <a:ext cx="2003057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solidFill>
                  <a:schemeClr val="tx1"/>
                </a:solidFill>
              </a:rPr>
              <a:t>opakovaný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err="1" smtClean="0">
                <a:solidFill>
                  <a:schemeClr val="tx1"/>
                </a:solidFill>
              </a:rPr>
              <a:t>děj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90910" y="3392149"/>
            <a:ext cx="194421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solidFill>
                  <a:schemeClr val="tx1"/>
                </a:solidFill>
              </a:rPr>
              <a:t>děj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err="1" smtClean="0">
                <a:solidFill>
                  <a:schemeClr val="tx1"/>
                </a:solidFill>
              </a:rPr>
              <a:t>probíhá</a:t>
            </a:r>
            <a:r>
              <a:rPr lang="en-US" sz="2400" b="1" dirty="0" smtClean="0">
                <a:solidFill>
                  <a:schemeClr val="tx1"/>
                </a:solidFill>
              </a:rPr>
              <a:t> </a:t>
            </a:r>
            <a:r>
              <a:rPr lang="en-US" sz="2400" b="1" dirty="0" err="1" smtClean="0">
                <a:solidFill>
                  <a:schemeClr val="tx1"/>
                </a:solidFill>
              </a:rPr>
              <a:t>nyní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21780" y="1683989"/>
            <a:ext cx="86409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smtClean="0">
                <a:solidFill>
                  <a:schemeClr val="tx1"/>
                </a:solidFill>
              </a:rPr>
              <a:t>now</a:t>
            </a:r>
            <a:endParaRPr lang="en-US" sz="2400" b="1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65927" y="2248915"/>
            <a:ext cx="140415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in the morning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66399" y="2618247"/>
            <a:ext cx="1800200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every day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6598" y="1886600"/>
            <a:ext cx="47025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-s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4636569"/>
            <a:ext cx="13681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smtClean="0">
                <a:solidFill>
                  <a:srgbClr val="002060"/>
                </a:solidFill>
                <a:latin typeface="Gigi" pitchFamily="82" charset="0"/>
              </a:rPr>
              <a:t>Present simple</a:t>
            </a:r>
            <a:endParaRPr lang="en-US" sz="2800" b="1">
              <a:solidFill>
                <a:srgbClr val="002060"/>
              </a:solidFill>
              <a:latin typeface="Gigi" pitchFamily="82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66852" y="4676473"/>
            <a:ext cx="19166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smtClean="0">
                <a:solidFill>
                  <a:srgbClr val="C00000"/>
                </a:solidFill>
                <a:latin typeface="Gigi" pitchFamily="82" charset="0"/>
              </a:rPr>
              <a:t>Present continuous</a:t>
            </a:r>
            <a:endParaRPr lang="en-US" sz="2800" b="1">
              <a:solidFill>
                <a:srgbClr val="C00000"/>
              </a:solidFill>
              <a:latin typeface="Gigi" pitchFamily="82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98314" y="1833416"/>
            <a:ext cx="1183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právě teď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104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7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01134 C 0.01406 0.00163 0.00347 -0.00763 0.03594 0.01274 L 0.03594 0.01274 C 0.0599 0.03264 0.08368 0.04931 0.1132 0.06297 C 0.12257 0.0676 0.13316 0.06968 0.14219 0.07431 C 0.14931 0.07825 0.15486 0.0838 0.16163 0.0882 C 0.16702 0.0919 0.17309 0.09445 0.17813 0.09838 C 0.19323 0.1095 0.20209 0.12431 0.21962 0.13241 C 0.23021 0.13172 0.2408 0.13195 0.25139 0.12987 C 0.25417 0.12917 0.25625 0.12663 0.25834 0.12477 C 0.26702 0.11621 0.27865 0.08913 0.28177 0.08334 C 0.29028 0.06806 0.304 0.0551 0.31077 0.03913 C 0.31702 0.02477 0.32431 0.01065 0.33021 -0.0037 C 0.33681 -0.01967 0.34097 -0.03796 0.35365 -0.05138 C 0.35816 -0.05648 0.36823 -0.05555 0.37431 -0.05648 C 0.38646 -0.05902 0.39601 -0.06041 0.40886 -0.06134 C 0.42031 -0.06064 0.43195 -0.06087 0.44341 -0.05902 C 0.47969 -0.053 0.48802 -0.00671 0.49306 0.01899 C 0.49288 0.02014 0.49167 0.0419 0.48768 0.04792 C 0.48108 0.05718 0.47136 0.06413 0.46545 0.07431 C 0.44288 0.11459 0.45799 0.09491 0.44063 0.11621 C 0.43924 0.11922 0.43872 0.12315 0.43646 0.12616 C 0.43525 0.12778 0.43229 0.12801 0.43091 0.12987 C 0.4217 0.14237 0.43403 0.13403 0.42396 0.13982 C 0.41372 0.1544 0.37865 0.15348 0.3632 0.15741 C 0.32917 0.15695 0.30573 0.15649 0.27483 0.15371 C 0.26042 0.1507 0.24618 0.14676 0.23195 0.14237 C 0.22656 0.13727 0.21823 0.13403 0.21545 0.12732 C 0.20851 0.11088 0.20452 0.09375 0.19896 0.07686 C 0.19653 0.06991 0.1967 0.06204 0.19323 0.05556 C 0.18768 0.04514 0.18507 0.04098 0.17257 0.03774 C 0.16806 0.03681 0.15886 0.03542 0.15886 0.03565 C 0.1441 0.02963 0.13733 0.03473 0.1257 0.04167 C 0.11806 0.05255 0.10729 0.06112 0.09948 0.072 C 0.09011 0.08473 0.08611 0.10024 0.08143 0.11482 C 0.08368 0.12871 0.0849 0.1426 0.08837 0.15625 C 0.08906 0.1588 0.10018 0.17778 0.10226 0.1801 C 0.12604 0.21181 0.12778 0.22223 0.16719 0.22801 C 0.17483 0.22894 0.18264 0.22963 0.19063 0.23056 C 0.19705 0.23149 0.20347 0.23218 0.2099 0.23334 C 0.2257 0.23218 0.27518 0.23102 0.29827 0.2257 C 0.30608 0.22385 0.31302 0.22014 0.32049 0.21806 C 0.34792 0.20996 0.32709 0.21852 0.3467 0.21042 C 0.35209 0.20811 0.36198 0.20163 0.36198 0.20186 C 0.37257 0.18727 0.38247 0.172 0.39636 0.16019 C 0.41615 0.14329 0.44097 0.13311 0.46406 0.12107 C 0.47257 0.11644 0.48264 0.10811 0.49167 0.10463 C 0.51441 0.09538 0.53837 0.09051 0.56216 0.0845 C 0.58472 0.08612 0.60747 0.08635 0.62986 0.08959 C 0.63403 0.09005 0.66806 0.10348 0.67396 0.10602 C 0.67847 0.10788 0.68941 0.1125 0.69341 0.11621 C 0.69913 0.1213 0.7033 0.12778 0.70868 0.1338 C 0.70903 0.13588 0.7092 0.13774 0.7099 0.13982 C 0.71111 0.14283 0.7132 0.14561 0.71406 0.14862 C 0.71702 0.15903 0.71841 0.16968 0.72101 0.1801 C 0.72205 0.19121 0.72396 0.20209 0.72101 0.21297 C 0.72031 0.21528 0.71632 0.21436 0.71406 0.21551 " pathEditMode="relative" rAng="0" ptsTypes="fFffffffffffffffffffffffffffffffffffffffffffffffffffffffA">
                                      <p:cBhvr>
                                        <p:cTn id="6" dur="5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98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71 -3.98844E-6 C 0.01319 -0.0141 0.01302 -0.0282 0.01215 -0.04231 C 0.01076 -0.06682 -0.00313 -0.06589 -0.01736 -0.06959 C -0.0441 -0.07653 -0.01806 -0.07213 -0.04688 -0.07607 C -0.05365 -0.07468 -0.06042 -0.07398 -0.06702 -0.0719 C -0.08334 -0.06682 -0.1 -0.05225 -0.11511 -0.04231 C -0.11615 -0.04023 -0.11684 -0.03768 -0.11823 -0.03583 C -0.11945 -0.03398 -0.12205 -0.03398 -0.12292 -0.03167 C -0.12622 -0.02381 -0.12656 -0.01456 -0.12899 -0.00624 C -0.13403 0.0437 -0.1316 0.01249 -0.12743 0.11839 C -0.12743 0.11954 -0.12535 0.1311 -0.12448 0.13318 C -0.12257 0.13758 -0.11823 0.1459 -0.11823 0.14613 C -0.11406 0.16578 -0.10712 0.1822 -0.09636 0.19677 C -0.09132 0.21411 -0.0783 0.2259 -0.06858 0.23885 C -0.06684 0.24116 -0.06424 0.24139 -0.06233 0.24324 C -0.0599 0.24555 -0.05886 0.25018 -0.05625 0.25156 C -0.05122 0.25388 -0.04584 0.25295 -0.04063 0.25365 C -0.01389 0.25295 0.09722 0.24879 0.12552 0.25365 C 0.13333 0.25503 0.15399 0.27885 0.15955 0.28555 C 0.18611 0.31677 0.2066 0.35145 0.22014 0.39538 C 0.22135 0.40763 0.22413 0.41735 0.22639 0.42914 C 0.22587 0.4363 0.22656 0.4437 0.22482 0.45041 C 0.22187 0.46035 0.21649 0.46867 0.21232 0.47792 C 0.20694 0.48971 0.20712 0.50151 0.2 0.51168 C 0.19757 0.52139 0.19323 0.52417 0.18767 0.53064 C 0.16528 0.55677 0.14028 0.55792 0.11146 0.56232 C 0.1033 0.5637 0.09514 0.56532 0.0868 0.56671 C 0.05434 0.56509 0.02153 0.56602 -0.00955 0.55191 C -0.01111 0.54983 -0.01285 0.54775 -0.01424 0.54544 C -0.01754 0.53989 -0.02361 0.52856 -0.02361 0.52879 C -0.02691 0.51445 -0.03299 0.50174 -0.0375 0.48833 C -0.04566 0.46405 -0.03611 0.4844 -0.04358 0.46937 C -0.04584 0.45804 -0.05139 0.43561 -0.05139 0.43584 C -0.05018 0.40324 -0.05434 0.31607 -0.04063 0.26844 C -0.03802 0.24347 -0.03577 0.21873 -0.03125 0.19445 C -0.02813 0.17804 -0.02795 0.16301 -0.01736 0.15237 C -0.00972 0.1311 0.0066 0.11862 0.01979 0.10359 C 0.02448 0.0985 0.0276 0.09156 0.03246 0.08671 C 0.03611 0.08301 0.04114 0.08208 0.04479 0.07839 C 0.05156 0.07145 0.05625 0.06128 0.06337 0.05503 C 0.08958 0.03168 0.11927 0.01804 0.15017 0.0148 C 0.2125 -0.00023 0.27517 0.00948 0.33819 0.01272 C 0.36163 0.0155 0.3842 0.02706 0.40486 0.04232 C 0.41146 0.04717 0.41701 0.05457 0.42361 0.05919 C 0.43246 0.06521 0.44253 0.06775 0.45139 0.07399 C 0.47396 0.08995 0.49982 0.12162 0.51805 0.14174 C 0.53212 0.157 0.54722 0.16995 0.56163 0.18405 C 0.56771 0.19006 0.58021 0.20093 0.58021 0.20116 C 0.58837 0.21758 0.57708 0.19723 0.58958 0.20925 C 0.59791 0.21711 0.60278 0.23006 0.60833 0.24116 C 0.61215 0.24925 0.61597 0.26844 0.61597 0.26867 C 0.61649 0.27492 0.61666 0.28139 0.61753 0.28763 C 0.61805 0.29272 0.62014 0.29735 0.62066 0.30243 C 0.6217 0.31145 0.62135 0.3207 0.62222 0.32995 C 0.62291 0.3385 0.6243 0.34682 0.62535 0.35515 C 0.62482 0.4185 0.62482 0.48208 0.62378 0.54544 C 0.62344 0.56393 0.61684 0.56694 0.60503 0.57087 C 0.58281 0.56763 0.56024 0.56971 0.53837 0.56232 C 0.52864 0.55908 0.51215 0.55399 0.50121 0.54752 C 0.4941 0.54336 0.48837 0.53758 0.4809 0.5348 C 0.47135 0.52717 0.46215 0.52671 0.45139 0.52232 C 0.44357 0.51908 0.43837 0.51445 0.43125 0.5096 C 0.41632 0.48879 0.41215 0.4548 0.40642 0.42706 C 0.40486 0.40995 0.40243 0.39353 0.40017 0.37642 C 0.40087 0.32902 0.3934 0.26382 0.41094 0.21573 C 0.41302 0.20024 0.41823 0.18636 0.42187 0.17133 C 0.42291 0.1674 0.42639 0.16602 0.42812 0.16278 C 0.42951 0.16024 0.42934 0.1563 0.43125 0.15445 C 0.43368 0.15168 0.4375 0.15191 0.44062 0.15006 C 0.44705 0.14613 0.45226 0.14197 0.4592 0.13966 C 0.47048 0.13041 0.48021 0.12671 0.4934 0.12486 C 0.5059 0.12532 0.54444 0.11353 0.55694 0.13966 C 0.56215 0.15052 0.56632 0.16208 0.57101 0.17341 C 0.57361 0.18035 0.57639 0.18729 0.57882 0.19445 C 0.58611 0.2155 0.5934 0.23677 0.60052 0.25804 C 0.60226 0.26289 0.60347 0.26798 0.60503 0.27284 C 0.60625 0.277 0.60833 0.28555 0.60833 0.28578 C 0.60712 0.357 0.62222 0.37041 0.59896 0.40393 C 0.58941 0.44301 0.53281 0.41041 0.50573 0.40393 C 0.46458 0.38243 0.51857 0.40925 0.48246 0.39538 C 0.47239 0.39145 0.46476 0.38336 0.45451 0.38058 C 0.44531 0.37295 0.43732 0.3681 0.42656 0.36578 C 0.41024 0.35723 0.3941 0.34798 0.3816 0.32995 C 0.36389 0.30382 0.35399 0.27076 0.33489 0.24532 C 0.3243 0.23099 0.30955 0.22682 0.29618 0.21989 C 0.2816 0.21226 0.26805 0.20208 0.25278 0.19677 C 0.23906 0.18266 0.23403 0.17804 0.21719 0.17341 C 0.2033 0.16232 0.18628 0.16093 0.17205 0.17341 C 0.16996 0.18174 0.16562 0.18428 0.16111 0.19029 C 0.15712 0.20162 0.15295 0.21295 0.14878 0.22405 C 0.14687 0.23422 0.14583 0.24648 0.14253 0.25596 C 0.13785 0.27052 0.12691 0.27908 0.11771 0.28763 C 0.10851 0.29619 0.11823 0.29249 0.10677 0.30035 C 0.09601 0.30775 0.07882 0.31052 0.06649 0.31284 C 0.05104 0.32 0.03472 0.32139 0.0184 0.32139 " pathEditMode="relative" rAng="0" ptsTypes="ffffffffffffffffffffffffffffffffffffffffffffffffffffffffffffffffffffffffffffffffffffffffffffffA">
                                      <p:cBhvr>
                                        <p:cTn id="11" dur="5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94" y="2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331 C 0.00625 -0.01528 0.01354 -0.00579 0.04288 -0.0551 C 0.06354 -0.08959 0.07813 -0.11598 0.10156 -0.14491 C 0.10781 -0.15255 0.1184 -0.15162 0.12708 -0.15278 C 0.19844 -0.16181 0.16823 -0.15787 0.21754 -0.16436 C 0.25035 -0.1625 0.28316 -0.16158 0.31597 -0.15857 C 0.32552 -0.15764 0.33611 -0.15857 0.34445 -0.15278 C 0.3592 -0.14236 0.38663 -0.10186 0.39531 -0.08241 C 0.40295 -0.06482 0.41441 -0.02755 0.41441 -0.02755 C 0.41615 -0.01598 0.42031 -0.00417 0.4191 0.00764 C 0.40747 0.11782 0.41302 0.04838 0.4 0.11898 C 0.39497 0.14629 0.3908 0.17037 0.37934 0.19514 C 0.37326 0.2081 0.36545 0.21967 0.35886 0.2324 C 0.34826 0.25231 0.33021 0.2949 0.33021 0.29514 C 0.32656 0.31504 0.3224 0.33518 0.3191 0.35532 C 0.31754 0.36527 0.31441 0.38472 0.31441 0.38495 C 0.31684 0.40856 0.32153 0.41967 0.34132 0.42569 C 0.34809 0.43009 0.35451 0.43148 0.36198 0.43379 C 0.37361 0.4324 0.38542 0.4324 0.39688 0.42986 C 0.40851 0.42731 0.42413 0.40902 0.4349 0.40254 C 0.44896 0.36898 0.44184 0.32685 0.44774 0.29097 C 0.44896 0.2831 0.46511 0.28125 0.46511 0.28148 C 0.4783 0.28264 0.48264 0.28125 0.49219 0.28889 C 0.49497 0.27523 0.4934 0.26111 0.49688 0.24791 C 0.4974 0.24352 0.49774 0.23865 0.49844 0.23426 C 0.49879 0.23171 0.49809 0.22777 0.5 0.22662 C 0.50191 0.22523 0.50434 0.22777 0.50642 0.22847 C 0.5125 0.23333 0.51111 0.22986 0.51111 0.23819 " pathEditMode="relative" rAng="0" ptsTypes="fffffffffffffffffffffffffffA">
                                      <p:cBhvr>
                                        <p:cTn id="16" dur="5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25" y="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C -0.00225 -0.01945 -0.00382 -0.02408 0.00157 -0.04884 C 0.00243 -0.05255 0.00573 -0.05417 0.00764 -0.05695 C 0.01302 -0.06574 0.01789 -0.07477 0.02309 -0.08357 C 0.03941 -0.11088 0.05122 -0.13079 0.07709 -0.14051 C 0.08872 -0.14468 0.10087 -0.14422 0.11268 -0.1463 C 0.12188 -0.14514 0.13125 -0.14491 0.14046 -0.14259 C 0.15591 -0.1382 0.16754 -0.11783 0.18195 -0.10996 C 0.20886 -0.0956 0.23629 -0.08056 0.26233 -0.0632 C 0.26771 -0.05926 0.2875 -0.03658 0.28855 -0.03449 C 0.29254 -0.02639 0.3007 -0.01019 0.3007 -0.00996 C 0.30782 0.02315 0.32084 0.08217 0.29618 0.10555 C 0.28716 0.12963 0.29132 0.11967 0.28368 0.13657 C 0.2816 0.15254 0.27448 0.18333 0.27448 0.18356 C 0.27292 0.1993 0.27118 0.21157 0.27448 0.22847 C 0.27587 0.23426 0.28733 0.24606 0.28993 0.24884 C 0.30608 0.26458 0.32987 0.2625 0.34879 0.26528 C 0.3724 0.26412 0.39237 0.26227 0.41511 0.25903 C 0.42379 0.25416 0.43247 0.24953 0.44115 0.24467 C 0.44375 0.24352 0.44896 0.24074 0.44896 0.24097 C 0.45469 0.23379 0.46146 0.22824 0.46598 0.22014 C 0.47136 0.21065 0.47275 0.19815 0.47674 0.18773 C 0.4783 0.17268 0.4816 0.1625 0.48612 0.14861 C 0.49237 0.06574 0.44497 0.00486 0.38559 -0.01204 C 0.36927 -0.01088 0.35261 -0.01134 0.33646 -0.00834 C 0.33125 -0.00741 0.32709 -0.00232 0.3224 2.22222E-6 C 0.29046 0.01736 0.29931 0.00903 0.27136 0.03287 C 0.25834 0.04375 0.24601 0.05602 0.23299 0.06759 C 0.22691 0.07291 0.22257 0.08125 0.21754 0.08796 C 0.2165 0.08889 0.21441 0.09166 0.21441 0.0919 C 0.2099 0.10393 0.20608 0.11551 0.20209 0.12847 C 0.19948 0.14653 0.19427 0.18148 0.19427 0.19977 C 0.19427 0.23379 0.19566 0.26782 0.19757 0.30162 C 0.19809 0.31458 0.2191 0.32847 0.22362 0.33009 C 0.26615 0.34722 0.24688 0.34352 0.28073 0.34653 C 0.30261 0.35301 0.31355 0.35231 0.33785 0.35069 C 0.35539 0.33912 0.38177 0.31713 0.40278 0.31203 C 0.41198 0.30578 0.41528 0.29537 0.42587 0.29143 C 0.44323 0.27616 0.44584 0.28403 0.47535 0.28541 C 0.49618 0.31296 0.46181 0.26898 0.48612 0.2956 C 0.4875 0.29722 0.48802 0.29977 0.48907 0.30162 C 0.49844 0.31643 0.50191 0.3287 0.50921 0.34444 C 0.51094 0.36319 0.51546 0.3794 0.51858 0.39768 C 0.51806 0.42153 0.51858 0.44537 0.51684 0.46898 C 0.51493 0.49444 0.48907 0.4912 0.47535 0.49328 C 0.46424 0.4993 0.45278 0.4993 0.44115 0.50139 C 0.41302 0.50069 0.38473 0.50185 0.35643 0.4993 C 0.35313 0.4993 0.33959 0.48889 0.33646 0.48703 C 0.32153 0.47847 0.30747 0.46852 0.29323 0.45879 C 0.27448 0.43194 0.25209 0.40301 0.22362 0.39768 C 0.20834 0.38866 0.19219 0.38333 0.1757 0.3794 C 0.16702 0.37222 0.15695 0.36782 0.14809 0.36088 C 0.13542 0.35116 0.12987 0.34375 0.11563 0.33842 C 0.10365 0.32708 0.08872 0.31551 0.07865 0.29953 C 0.0658 0.2794 0.05886 0.25532 0.0448 0.2368 C 0.04167 0.22523 0.03698 0.21273 0.02917 0.20578 C 0.02605 0.19305 0.03004 0.20509 0.01841 0.19143 C 0.01702 0.19004 0.01684 0.18703 0.01546 0.18541 C 0.01129 0.18194 0.00591 0.18148 0.00157 0.17963 C -0.01892 0.16967 -0.03645 0.16875 -0.05868 0.16736 C -0.08836 0.1618 -0.08559 0.16065 -0.12204 0.16528 C -0.12951 0.1662 -0.13906 0.17268 -0.1467 0.17523 C -0.14913 0.17708 -0.15173 0.17963 -0.15434 0.18148 C -0.1585 0.18426 -0.16666 0.18958 -0.16666 0.18981 C -0.16927 0.1993 -0.17135 0.19583 -0.17743 0.20208 C -0.18177 0.20578 -0.18975 0.21412 -0.18975 0.21435 C -0.19184 0.22222 -0.19149 0.22315 -0.19757 0.23032 C -0.20034 0.23379 -0.20694 0.23866 -0.20694 0.23889 C -0.21145 0.24745 -0.21493 0.25764 -0.22066 0.26528 C -0.22378 0.26921 -0.22777 0.27245 -0.23003 0.27731 C -0.24218 0.30463 -0.23663 0.29398 -0.24531 0.30995 C -0.24826 0.32153 -0.24982 0.33333 -0.25312 0.34444 C -0.25486 0.35995 -0.25607 0.3706 -0.25607 0.3875 C -0.25607 0.41366 -0.25573 0.44051 -0.25468 0.46713 C -0.25434 0.47569 -0.25 0.48403 -0.24687 0.4912 C -0.24513 0.49537 -0.2434 0.50208 -0.24079 0.50555 C -0.22951 0.52037 -0.21319 0.52291 -0.20208 0.53819 C -0.19618 0.56134 -0.21354 0.55741 -0.22378 0.56481 L -0.22378 0.55254 " pathEditMode="relative" rAng="0" ptsTypes="fffffffffffffffffffffffffffffffffffffffffffffffffffffffffffffffffffffffffffffAA">
                                      <p:cBhvr>
                                        <p:cTn id="21" dur="5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25" y="2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0.01158 C 0.00416 -0.01713 0.00851 -0.04583 0.01962 -0.07014 C 0.02535 -0.08217 0.04149 -0.10162 0.04826 -0.10879 C 0.0717 -0.13379 0.09531 -0.1537 0.12396 -0.15856 C 0.16788 -0.15486 0.21232 -0.1544 0.25625 -0.14745 C 0.26528 -0.14606 0.27344 -0.13912 0.28194 -0.13379 C 0.3316 -0.10347 0.35729 -0.04398 0.36458 0.03889 C 0.36493 0.05834 0.35538 0.17315 0.37743 0.21597 C 0.38316 0.22755 0.39062 0.23704 0.39739 0.24769 C 0.40052 0.25301 0.41805 0.25787 0.4217 0.25903 C 0.43576 0.25834 0.45 0.2588 0.46423 0.25695 C 0.47882 0.25486 0.49062 0.22292 0.49566 0.2044 C 0.50035 0.14213 0.50156 0.09051 0.49149 0.02732 C 0.49045 0.02176 0.47048 -0.01227 0.46996 -0.01342 C 0.44514 -0.05046 0.42413 -0.08079 0.39028 -0.08842 C 0.37621 -0.09699 0.38871 -0.09097 0.36458 -0.09514 C 0.35312 -0.09699 0.34045 -0.10116 0.32864 -0.10416 C 0.28993 -0.10069 0.27899 -0.1169 0.26337 -0.07477 C 0.26198 -0.05741 0.25833 -0.04491 0.2533 -0.02916 C 0.25173 -0.01551 0.24722 0.00023 0.24219 0.01158 C 0.23333 0.05255 0.21736 0.1213 0.2434 0.14792 C 0.24687 0.16991 0.26059 0.19005 0.27482 0.1956 C 0.28125 0.19792 0.29462 0.2 0.29462 0.20023 C 0.30382 0.19931 0.31302 0.20023 0.32187 0.19769 C 0.32396 0.19722 0.32448 0.19306 0.32604 0.19097 C 0.32916 0.18681 0.33281 0.18357 0.33594 0.17963 C 0.34184 0.16528 0.37083 0.13519 0.3717 0.13426 C 0.39739 0.10209 0.41441 0.05185 0.44844 0.04097 C 0.46337 0.04329 0.47847 0.04213 0.49271 0.04792 C 0.49757 0.05 0.50052 0.0581 0.50416 0.06389 C 0.51528 0.08125 0.52344 0.10509 0.52986 0.12755 C 0.53298 0.1382 0.53472 0.15116 0.53976 0.15926 C 0.53923 0.18959 0.54166 0.2206 0.53698 0.25 C 0.53489 0.26204 0.52604 0.27894 0.52552 0.28866 C 0.52482 0.29908 0.52552 0.30972 0.52552 0.3206 " pathEditMode="relative" rAng="0" ptsTypes="ffffffffffffffffffffffffffffffffffA">
                                      <p:cBhvr>
                                        <p:cTn id="26" dur="5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3" y="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91329E-6 C -0.0092 -0.00901 -0.01771 -0.0208 -0.02656 -0.03144 C -0.03125 -0.03722 -0.03576 -0.043 -0.04045 -0.04855 C -0.04253 -0.05109 -0.04583 -0.06057 -0.04583 -0.06034 C -0.04271 -0.11907 -0.04444 -0.16416 -0.01597 -0.17664 C -0.00712 -0.19052 0.00365 -0.18289 0.01406 -0.18196 C 0.01875 -0.17687 0.02587 -0.17317 0.03004 -0.16485 C 0.03229 -0.16046 0.03646 -0.15028 0.03646 -0.14982 C 0.04045 -0.1267 0.04618 -0.09271 0.03212 -0.08231 C 0.01597 -0.08624 0.00764 -0.0763 0.01181 -0.11167 C 0.01285 -0.12046 0.02153 -0.14797 0.02448 -0.1526 C 0.02813 -0.15815 0.03281 -0.15791 0.03646 -0.16231 C 0.03837 -0.16508 0.03993 -0.16947 0.04184 -0.17202 C 0.04375 -0.17479 0.04601 -0.17734 0.04809 -0.17965 C 0.05018 -0.18173 0.05452 -0.18427 0.05452 -0.18381 C 0.07361 -0.18127 0.08195 -0.18312 0.09722 -0.16971 C 0.09861 -0.16531 0.10052 -0.16208 0.10156 -0.15768 C 0.10278 -0.15213 0.10295 -0.14612 0.10382 -0.14034 C 0.10573 -0.10959 0.10747 -0.09156 0.10382 -0.05317 C 0.10261 -0.03953 0.09809 -0.02913 0.09514 -0.01687 C 0.08802 0.01434 0.07084 0.06313 0.05781 0.08509 C 0.05504 0.09804 0.05261 0.10151 0.04705 0.10937 C 0.04202 0.12717 0.03004 0.12925 0.02153 0.1311 C 0.0092 0.12833 0.00903 0.13157 0.00556 0.10659 C 0.0059 0.09457 0.00504 0.08602 0.00851 0.07792 C 0.01181 0.07029 0.02153 0.06567 0.02153 0.0659 C 0.03802 0.06683 0.04618 0.05966 0.05781 0.07792 C 0.05851 0.08 0.0599 0.08209 0.0599 0.08509 C 0.0599 0.11168 0.06077 0.14313 0.05347 0.16509 C 0.0533 0.16579 0.04948 0.18174 0.04705 0.18451 C 0.04462 0.18729 0.03941 0.18983 0.03646 0.19168 C 0.02917 0.20417 0.02031 0.20648 0.01181 0.21365 C -0.0033 0.20925 0.00625 0.21665 -0.00104 0.20347 C -0.00295 0.2 -0.00746 0.19399 -0.00746 0.19422 C -0.01337 0.17342 -0.00469 0.15769 -1.66667E-6 0.14058 C 0.00295 0.13041 0.00469 0.12024 0.00851 0.11191 C 0.01545 0.11399 0.02222 0.11561 0.02882 0.11885 C 0.0349 0.12185 0.03941 0.14567 0.04288 0.15515 C 0.04705 0.18451 0.04132 0.19006 0.03542 0.20856 C 0.02743 0.23399 0.02656 0.24 0.01285 0.25226 C 0.0092 0.26058 -0.00278 0.26336 -0.00833 0.26428 C -0.02118 0.26683 -0.04687 0.26937 -0.04687 0.2696 C -0.05607 0.27168 -0.06545 0.27422 -0.07465 0.27631 C -0.0783 0.27931 -0.08003 0.28394 -0.08316 0.28856 C -0.08455 0.29804 -0.08628 0.30798 -0.0875 0.31792 C -0.0875 0.31816 -0.08906 0.33365 -0.08958 0.3348 C -0.09132 0.33896 -0.09462 0.33781 -0.09705 0.33966 C -0.11389 0.35214 -0.08611 0.3429 -0.12916 0.34659 C -0.13351 0.34752 -0.13802 0.3459 -0.14184 0.3496 C -0.15434 0.36093 -0.13611 0.35885 -0.14514 0.35885 " pathEditMode="relative" rAng="0" ptsTypes="fffffffffffffffffffffffffffffffffffffffffffffffffA">
                                      <p:cBhvr>
                                        <p:cTn id="31" dur="5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4" y="8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75 2.22222E-6 C 0.05191 -0.03195 0.05347 -0.07269 0.06163 -0.1044 C 0.0651 -0.11759 0.06562 -0.12709 0.07066 -0.13079 C 0.07482 -0.14283 0.07969 -0.14398 0.08507 -0.14699 C 0.09219 -0.14607 0.09948 -0.14769 0.1066 -0.14445 C 0.10989 -0.14259 0.11493 -0.12547 0.11823 -0.12014 C 0.1243 -0.08565 0.12326 -0.09653 0.12101 -0.04005 C 0.12083 -0.03542 0.12118 -0.03009 0.12014 -0.02662 C 0.11892 -0.02176 0.11476 -0.01597 0.11476 -0.01574 C 0.11267 -0.01783 0.10989 -0.01667 0.10833 -0.0213 C 0.10712 -0.025 0.10764 -0.03195 0.10764 -0.03727 C 0.10764 -0.0463 0.10555 -0.09236 0.11198 -0.1044 C 0.11719 -0.11435 0.12326 -0.11968 0.12899 -0.1257 C 0.13541 -0.14468 0.14184 -0.13496 0.15156 -0.13357 C 0.15521 -0.12246 0.15903 -0.1206 0.16406 -0.11759 C 0.16944 -0.11088 0.17448 -0.10602 0.18003 -0.10139 C 0.18298 -0.08912 0.18559 -0.08773 0.18732 -0.07222 C 0.1868 -0.02176 0.19097 0.01157 0.17396 0.02407 C 0.16788 0.03333 0.16476 0.04074 0.1559 0.02662 C 0.15416 0.02384 0.15625 0.01389 0.15677 0.00787 C 0.15798 -0.00347 0.16041 -0.0007 0.16406 -0.00255 C 0.16857 -0.00185 0.17326 -0.00463 0.1776 2.22222E-6 C 0.18021 0.00278 0.18177 0.0125 0.18385 0.01852 C 0.1868 0.02824 0.18993 0.03426 0.19288 0.04537 C 0.19913 0.12037 0.18142 0.11342 0.16215 0.11481 C 0.13472 0.1169 0.10712 0.11666 0.07969 0.11759 C 0.06857 0.12847 0.05885 0.16157 0.05087 0.18449 C 0.04982 0.18796 0.04826 0.19097 0.04739 0.19514 C 0.0441 0.21065 0.04097 0.22754 0.03663 0.24074 C 0.03437 0.26088 0.03316 0.28102 0.03212 0.30208 C 0.03298 0.34236 0.03003 0.35301 0.04201 0.36065 C 0.0441 0.36203 0.04618 0.3625 0.04826 0.36342 C 0.05295 0.37847 0.05469 0.40185 0.06163 0.40903 C 0.06493 0.41805 0.06267 0.41296 0.06892 0.41967 C 0.06979 0.42037 0.0717 0.42245 0.0717 0.42291 " pathEditMode="relative" rAng="0" ptsTypes="ffffffffffffffffffffffffffffffffffA">
                                      <p:cBhvr>
                                        <p:cTn id="36" dur="5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1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4.16185E-6 C 0.0014 -0.00717 0.00643 -0.04162 0.00973 -0.05087 C 0.02084 -0.08231 0.06355 -0.11584 0.08907 -0.12254 C 0.11285 -0.13873 0.12015 -0.12925 0.154 -0.12486 C 0.17015 -0.11399 0.17969 -0.10081 0.18907 -0.08046 C 0.19063 -0.0726 0.19219 -0.06474 0.19393 -0.05711 C 0.19584 -0.04856 0.19844 -0.04023 0.20018 -0.03168 C 0.20556 -0.00601 0.20834 0.02127 0.21928 0.04439 C 0.22466 0.05572 0.24671 0.08301 0.24775 0.08462 C 0.26407 0.10335 0.27726 0.12069 0.29862 0.12439 C 0.30018 0.1237 0.30244 0.12439 0.30348 0.12231 C 0.30539 0.11954 0.30539 0.11538 0.3066 0.11191 C 0.31546 0.08647 0.31094 0.10335 0.31459 0.08879 C 0.31737 0.05503 0.3191 0.04162 0.31303 -0.00208 C 0.30921 -0.02821 0.2691 -0.04231 0.25574 -0.04856 C 0.23421 -0.05873 0.21129 -0.07306 0.18907 -0.08046 C 0.15157 -0.09318 0.09636 -0.08786 0.06216 -0.08879 C -0.00659 -0.08601 -0.05329 -0.1126 -0.0776 -0.02751 C -0.07985 0.00023 -0.08645 0.02497 -0.09496 0.05064 C -0.09635 0.06474 -0.09739 0.07561 -0.10138 0.08879 C -0.10763 0.12902 -0.10433 0.10266 -0.10763 0.16879 C -0.10676 0.23561 -0.10885 0.27931 -0.10138 0.33827 C -0.09982 0.37017 -0.09478 0.3889 -0.08715 0.42058 C -0.08402 0.43214 -0.08298 0.4437 -0.0776 0.45457 C -0.07135 0.48301 -0.07881 0.45618 -0.06666 0.48185 C -0.06406 0.48717 -0.06284 0.49387 -0.06006 0.49896 C -0.0493 0.51907 -0.02881 0.52879 -0.01249 0.53873 C -0.01145 0.53965 0.00365 0.54867 0.00643 0.54936 C 0.01181 0.55144 0.0224 0.55353 0.0224 0.55353 C 0.03438 0.55144 0.0474 0.55306 0.05886 0.54751 C 0.06372 0.54497 0.06719 0.53988 0.07171 0.53688 C 0.08195 0.52925 0.08994 0.52486 0.09844 0.51376 C 0.1007 0.50728 0.10487 0.5015 0.10487 0.49434 C 0.10487 0.47815 0.10452 0.46173 0.10174 0.44578 C 0.10053 0.43723 0.09497 0.43769 0.09081 0.43538 C 0.0816 0.43006 0.07518 0.42289 0.06529 0.42058 C 0.0573 0.41549 0.05088 0.41341 0.04306 0.41017 C -0.00676 0.41156 -0.02881 0.39237 -0.05051 0.44162 C -0.05833 0.48347 -0.06128 0.53156 -0.03628 0.56231 C -0.03281 0.5667 -0.02968 0.57225 -0.02517 0.5748 C -0.02083 0.57734 0.02049 0.58312 0.02084 0.58312 C 0.0356 0.58173 0.0507 0.58312 0.06529 0.57896 C 0.06789 0.5785 0.08612 0.56185 0.09081 0.55815 C 0.0974 0.55214 0.10469 0.54751 0.10973 0.53873 C 0.11199 0.5348 0.11615 0.52624 0.11615 0.52624 C 0.11806 0.50983 0.12101 0.4941 0.12223 0.47769 C 0.12188 0.45919 0.12275 0.44092 0.12084 0.42243 C 0.12032 0.41988 0.11754 0.42012 0.11615 0.4185 C 0.10973 0.4104 0.104 0.40624 0.09706 0.39954 C 0.08421 0.38728 0.07206 0.38058 0.05886 0.36994 C 0.05522 0.3667 0.05209 0.36185 0.04792 0.35907 C 0.04289 0.35607 0.03716 0.35538 0.03178 0.35306 C 0.01858 0.34636 0.00556 0.33896 -0.00763 0.33179 C -0.03801 0.31561 -0.06649 0.29364 -0.09652 0.27699 C -0.11718 0.26566 -0.13992 0.26312 -0.16162 0.25572 C -0.21683 0.23699 -0.15798 0.24601 -0.20451 0.24092 C -0.22083 0.23468 -0.23853 0.23075 -0.25537 0.22821 C -0.32985 0.23052 -0.36735 0.22381 -0.42673 0.24301 C -0.44635 0.25896 -0.45225 0.27792 -0.46649 0.30012 C -0.48124 0.32301 -0.49826 0.3304 -0.50607 0.36139 C -0.50503 0.37202 -0.50624 0.39399 -0.49652 0.40162 C -0.49201 0.40486 -0.48558 0.40971 -0.48072 0.41202 C -0.4776 0.41387 -0.47117 0.41618 -0.47117 0.41618 C -0.45103 0.4141 -0.45173 0.41711 -0.44895 0.39283 C -0.44583 0.39376 -0.4394 0.39538 -0.4394 0.39538 " pathEditMode="relative" ptsTypes="ffffffffffffffffffffffffffffffffffffffffffffffffffffffffffffffffA">
                                      <p:cBhvr>
                                        <p:cTn id="41" dur="5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C -0.00087 -0.02037 0.00486 -0.04305 -0.0118 -0.05023 C -0.02049 -0.06203 -0.04739 -0.0544 -0.05399 -0.05416 C -0.0592 -0.04676 -0.05573 -0.05208 -0.06267 -0.03935 C -0.06354 -0.03727 -0.06562 -0.03356 -0.06562 -0.03333 C -0.06944 -0.01736 -0.07031 -0.00092 -0.05538 0.00556 C -0.05347 0.00486 -0.05104 0.00533 -0.04965 0.00371 C -0.04358 -0.00278 -0.04323 -0.02338 -0.04219 -0.03171 C -0.04271 -0.04977 -0.04184 -0.06759 -0.04375 -0.08565 C -0.04427 -0.09004 -0.04774 -0.09305 -0.04965 -0.09676 C -0.05642 -0.11157 -0.06771 -0.11875 -0.08021 -0.12453 C -0.08715 -0.13426 -0.10799 -0.13588 -0.11805 -0.1375 C -0.15382 -0.13703 -0.18993 -0.13703 -0.22569 -0.13588 C -0.23611 -0.13541 -0.24722 -0.12384 -0.25781 -0.12106 C -0.25955 -0.12014 -0.26892 -0.11551 -0.27083 -0.11366 C -0.27239 -0.11203 -0.27326 -0.10926 -0.27517 -0.1081 C -0.27882 -0.10555 -0.28316 -0.10509 -0.2868 -0.10254 C -0.30226 -0.0831 -0.32292 -0.07106 -0.33924 -0.05231 C -0.34601 -0.04421 -0.35069 -0.03819 -0.35521 -0.02801 C -0.36493 -0.00578 -0.35816 -0.01481 -0.36562 -0.00578 C -0.36788 0.00417 -0.36892 0.01435 -0.37118 0.02431 C -0.37049 0.07917 -0.37448 0.10672 -0.3625 0.1507 C -0.36042 0.16922 -0.3625 0.15996 -0.35521 0.17847 C -0.35017 0.19144 -0.35052 0.20417 -0.34375 0.21597 C -0.34219 0.22547 -0.33924 0.23403 -0.33489 0.2419 C -0.33194 0.26273 -0.32778 0.28264 -0.32465 0.30324 C -0.32517 0.31898 -0.32483 0.33449 -0.32621 0.35 C -0.32708 0.36019 -0.34201 0.36806 -0.34809 0.37431 C -0.3625 0.37361 -0.37726 0.37408 -0.39184 0.37246 C -0.40035 0.37107 -0.4066 0.35764 -0.41215 0.35185 C -0.42222 0.34074 -0.43316 0.33241 -0.44114 0.31829 C -0.44444 0.31227 -0.44722 0.29931 -0.44844 0.29398 C -0.45035 0.28681 -0.45503 0.27917 -0.45712 0.27176 C -0.45903 0.26505 -0.45955 0.25556 -0.46007 0.24954 C -0.45851 0.22153 -0.45868 0.19908 -0.43403 0.19352 C -0.42378 0.19422 -0.41337 0.19445 -0.4033 0.19537 C -0.39323 0.19653 -0.38785 0.2132 -0.3816 0.2213 C -0.38021 0.22292 -0.37847 0.22338 -0.37708 0.22523 C -0.37604 0.22616 -0.37517 0.22778 -0.3743 0.22894 C -0.37257 0.23472 -0.36684 0.24537 -0.36684 0.2456 C -0.3651 0.25324 -0.36371 0.25996 -0.3625 0.26783 C -0.36302 0.30648 -0.36406 0.34491 -0.36406 0.38357 " pathEditMode="relative" rAng="0" ptsTypes="fffffffffffffffffffffffffffffffffffffffffA">
                                      <p:cBhvr>
                                        <p:cTn id="46" dur="5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60" y="1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076 -0.00417 C -0.21111 -0.00949 -0.20902 -0.06737 -0.21441 -0.08264 C -0.23333 -0.13658 -0.2651 -0.1669 -0.29409 -0.17408 C -0.30329 -0.17362 -0.3125 -0.17408 -0.32152 -0.17223 C -0.32586 -0.1713 -0.33211 -0.14792 -0.33454 -0.14167 C -0.33802 -0.12037 -0.34444 -0.10186 -0.34757 -0.08056 C -0.35364 -0.0426 -0.34757 -0.07593 -0.35225 -0.05672 C -0.3592 -0.02801 -0.35295 -0.05024 -0.35972 -0.02616 C -0.36024 -0.02408 -0.3618 -0.01945 -0.3618 -0.01922 C -0.36423 0.00787 -0.36406 0.00185 -0.36076 0.05 C -0.35937 0.06828 -0.35555 0.08148 -0.35225 0.09768 C -0.34739 0.12268 -0.34097 0.13009 -0.33055 0.14166 C -0.31961 0.15393 -0.31093 0.16226 -0.29878 0.16574 C -0.29409 0.16481 -0.28923 0.16782 -0.28472 0.16365 C -0.2835 0.16226 -0.28472 0.15532 -0.28559 0.15277 C -0.30156 0.10949 -0.29027 0.14722 -0.30173 0.12638 C -0.31232 0.10694 -0.32152 0.07453 -0.33524 0.06759 C -0.33888 0.06597 -0.3592 0.06319 -0.35972 0.06319 C -0.36493 0.06435 -0.37048 0.06504 -0.37569 0.06759 C -0.37899 0.06851 -0.37934 0.07708 -0.38038 0.08287 C -0.38281 0.09467 -0.38524 0.10879 -0.38975 0.11782 C -0.39652 0.13194 -0.40382 0.13981 -0.40937 0.15694 C -0.41684 0.17916 -0.4184 0.20532 -0.42447 0.22893 C -0.42569 0.24444 -0.42656 0.25717 -0.43003 0.2706 C -0.43107 0.28125 -0.43194 0.29027 -0.43385 0.30092 C -0.4342 0.3081 -0.43437 0.31551 -0.43437 0.32268 C -0.43437 0.35324 -0.43437 0.38356 -0.43385 0.41435 C -0.43368 0.42685 -0.43003 0.43888 -0.42916 0.45115 C -0.42812 0.46481 -0.42864 0.47569 -0.42361 0.48426 C -0.42291 0.48657 -0.42274 0.49051 -0.42152 0.49282 C -0.41875 0.49838 -0.40868 0.50555 -0.40451 0.50763 C -0.39618 0.52314 -0.38593 0.52847 -0.37569 0.53217 C -0.36979 0.53634 -0.36319 0.53703 -0.35694 0.53842 C -0.31927 0.53588 -0.33524 0.54213 -0.31649 0.52777 C -0.31232 0.5206 -0.3059 0.51504 -0.30069 0.5125 C -0.29548 0.50625 -0.29079 0.49976 -0.28663 0.49051 C -0.28559 0.48541 -0.28402 0.48194 -0.28298 0.47731 C -0.28003 0.46342 -0.28472 0.47268 -0.27916 0.46412 C -0.27638 0.45439 -0.27482 0.4412 -0.27083 0.43379 C -0.26822 0.42893 -0.26562 0.42546 -0.26354 0.42083 C -0.2625 0.41898 -0.26232 0.41597 -0.26128 0.41435 C -0.25642 0.40509 -0.25781 0.4162 -0.25399 0.40115 C -0.24305 0.36064 -0.23489 0.31296 -0.221 0.27685 C -0.20868 0.24444 -0.18836 0.23402 -0.1743 0.20717 C -0.16458 0.18888 -0.15763 0.15532 -0.14513 0.14838 C -0.13975 0.14907 -0.13454 0.14791 -0.12916 0.15046 C -0.11354 0.15833 -0.10503 0.17708 -0.09288 0.19629 C -0.08958 0.21018 -0.08385 0.2206 -0.07864 0.23125 C -0.07534 0.23865 -0.07413 0.24676 -0.07013 0.25301 C -0.06909 0.26342 -0.06805 0.26944 -0.06562 0.27916 C -0.06475 0.3074 -0.06284 0.33263 -0.05885 0.35949 C -0.05781 0.38333 -0.05711 0.40972 -0.05329 0.43148 C -0.05138 0.45648 -0.05069 0.46203 -0.04496 0.48194 C -0.04357 0.49166 -0.04496 0.49537 -0.04027 0.49907 C -0.03975 0.50092 -0.03906 0.50277 -0.03836 0.50347 C -0.0375 0.50463 -0.03611 0.50393 -0.03541 0.50578 C -0.0335 0.50995 -0.03229 0.51597 -0.03072 0.52106 C -0.02673 0.55023 -0.00486 0.53148 0.00851 0.53217 C 0.01285 0.53449 0.01198 0.53171 0.0132 0.54074 C 0.01372 0.54305 0.01459 0.55254 0.01424 0.54953 C 0.01372 0.53588 0.01372 0.52037 0.00938 0.51018 C 0.00903 0.50763 0.00851 0.50347 0.00851 0.50393 " pathEditMode="relative" rAng="0" ptsTypes="fffffffffffffffffffffffffffffffffffffffffffffffffffffffffffffA">
                                      <p:cBhvr>
                                        <p:cTn id="51" dur="5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1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ivatelka\AppData\Local\Microsoft\Windows\Temporary Internet Files\Content.IE5\3T597R7B\MC900396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1099109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ka\AppData\Local\Microsoft\Windows\Temporary Internet Files\Content.IE5\U5O5I8CS\MC9003966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80928"/>
            <a:ext cx="1826057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ivatelka\AppData\Local\Microsoft\Windows\Temporary Internet Files\Content.IE5\GRWWUPS6\MC9003966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550" y="4631372"/>
            <a:ext cx="1409090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ka\AppData\Local\Microsoft\Windows\Temporary Internet Files\Content.IE5\GRWWUPS6\MC9003974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098" y="4484000"/>
            <a:ext cx="186171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Find the mistakes</a:t>
            </a:r>
            <a:endParaRPr lang="en-US" dirty="0"/>
          </a:p>
        </p:txBody>
      </p:sp>
      <p:sp>
        <p:nvSpPr>
          <p:cNvPr id="8" name="Oválný popisek 7"/>
          <p:cNvSpPr/>
          <p:nvPr/>
        </p:nvSpPr>
        <p:spPr>
          <a:xfrm>
            <a:off x="5196997" y="1662182"/>
            <a:ext cx="3551468" cy="1262762"/>
          </a:xfrm>
          <a:prstGeom prst="wedgeEllipseCallout">
            <a:avLst>
              <a:gd name="adj1" fmla="val -37755"/>
              <a:gd name="adj2" fmla="val 9706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</a:rPr>
              <a:t>friend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isn‘t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juice</a:t>
            </a:r>
            <a:r>
              <a:rPr lang="cs-CZ" sz="2400" b="1" dirty="0" smtClean="0">
                <a:solidFill>
                  <a:schemeClr val="tx1"/>
                </a:solidFill>
              </a:rPr>
              <a:t>. But I love </a:t>
            </a:r>
            <a:r>
              <a:rPr lang="cs-CZ" sz="2400" b="1" dirty="0" err="1" smtClean="0">
                <a:solidFill>
                  <a:schemeClr val="tx1"/>
                </a:solidFill>
              </a:rPr>
              <a:t>it!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5196996" y="1662182"/>
            <a:ext cx="3551468" cy="1262762"/>
          </a:xfrm>
          <a:prstGeom prst="wedgeEllipseCallout">
            <a:avLst>
              <a:gd name="adj1" fmla="val -37755"/>
              <a:gd name="adj2" fmla="val 9706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</a:rPr>
              <a:t>friend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strike="sngStrike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err="1" smtClean="0">
                <a:solidFill>
                  <a:schemeClr val="tx1"/>
                </a:solidFill>
              </a:rPr>
              <a:t>n‘t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juice</a:t>
            </a:r>
            <a:r>
              <a:rPr lang="cs-CZ" sz="2400" b="1" dirty="0" smtClean="0">
                <a:solidFill>
                  <a:schemeClr val="tx1"/>
                </a:solidFill>
              </a:rPr>
              <a:t>. But I love </a:t>
            </a:r>
            <a:r>
              <a:rPr lang="cs-CZ" sz="2400" b="1" dirty="0" err="1" smtClean="0">
                <a:solidFill>
                  <a:schemeClr val="tx1"/>
                </a:solidFill>
              </a:rPr>
              <a:t>it!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4860032" y="1662182"/>
            <a:ext cx="4032448" cy="1262762"/>
          </a:xfrm>
          <a:prstGeom prst="wedgeEllipseCallout">
            <a:avLst>
              <a:gd name="adj1" fmla="val -30905"/>
              <a:gd name="adj2" fmla="val 9781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</a:rPr>
              <a:t>friend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does</a:t>
            </a:r>
            <a:r>
              <a:rPr lang="cs-CZ" sz="2400" b="1" dirty="0" err="1" smtClean="0">
                <a:solidFill>
                  <a:schemeClr val="tx1"/>
                </a:solidFill>
              </a:rPr>
              <a:t>n‘t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juice</a:t>
            </a:r>
            <a:r>
              <a:rPr lang="cs-CZ" sz="2400" b="1" dirty="0" smtClean="0">
                <a:solidFill>
                  <a:schemeClr val="tx1"/>
                </a:solidFill>
              </a:rPr>
              <a:t>. But I love </a:t>
            </a:r>
            <a:r>
              <a:rPr lang="cs-CZ" sz="2400" b="1" dirty="0" err="1" smtClean="0">
                <a:solidFill>
                  <a:schemeClr val="tx1"/>
                </a:solidFill>
              </a:rPr>
              <a:t>it!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973489" y="4793847"/>
            <a:ext cx="3249039" cy="1177248"/>
          </a:xfrm>
          <a:prstGeom prst="wedgeEllipseCallout">
            <a:avLst>
              <a:gd name="adj1" fmla="val -56957"/>
              <a:gd name="adj2" fmla="val -2676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goes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</a:rPr>
              <a:t> her </a:t>
            </a:r>
            <a:r>
              <a:rPr lang="cs-CZ" sz="2400" b="1" dirty="0" err="1" smtClean="0">
                <a:solidFill>
                  <a:schemeClr val="tx1"/>
                </a:solidFill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2973484" y="4793847"/>
            <a:ext cx="3249039" cy="1177248"/>
          </a:xfrm>
          <a:prstGeom prst="wedgeEllipseCallout">
            <a:avLst>
              <a:gd name="adj1" fmla="val -56957"/>
              <a:gd name="adj2" fmla="val -2676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go</a:t>
            </a:r>
            <a:r>
              <a:rPr lang="cs-CZ" sz="2400" b="1" strike="sngStrike" dirty="0" err="1" smtClean="0">
                <a:solidFill>
                  <a:srgbClr val="C00000"/>
                </a:solidFill>
              </a:rPr>
              <a:t>es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</a:rPr>
              <a:t> her </a:t>
            </a:r>
            <a:r>
              <a:rPr lang="cs-CZ" sz="2400" b="1" dirty="0" err="1" smtClean="0">
                <a:solidFill>
                  <a:schemeClr val="tx1"/>
                </a:solidFill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2973485" y="4793847"/>
            <a:ext cx="3249039" cy="1177248"/>
          </a:xfrm>
          <a:prstGeom prst="wedgeEllipseCallout">
            <a:avLst>
              <a:gd name="adj1" fmla="val -56957"/>
              <a:gd name="adj2" fmla="val -2676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</a:rPr>
              <a:t> go</a:t>
            </a:r>
            <a:r>
              <a:rPr lang="cs-CZ" sz="2400" b="1" dirty="0" smtClean="0">
                <a:solidFill>
                  <a:srgbClr val="C00000"/>
                </a:solidFill>
              </a:rPr>
              <a:t>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</a:rPr>
              <a:t> her </a:t>
            </a:r>
            <a:r>
              <a:rPr lang="cs-CZ" sz="2400" b="1" dirty="0" err="1" smtClean="0">
                <a:solidFill>
                  <a:schemeClr val="tx1"/>
                </a:solidFill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6526966" y="3342984"/>
            <a:ext cx="2448273" cy="1327487"/>
          </a:xfrm>
          <a:prstGeom prst="wedgeEllipseCallout">
            <a:avLst>
              <a:gd name="adj1" fmla="val -6340"/>
              <a:gd name="adj2" fmla="val 902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eating</a:t>
            </a:r>
            <a:r>
              <a:rPr lang="cs-CZ" sz="2400" b="1" dirty="0" smtClean="0">
                <a:solidFill>
                  <a:schemeClr val="tx1"/>
                </a:solidFill>
              </a:rPr>
              <a:t> a big </a:t>
            </a:r>
            <a:r>
              <a:rPr lang="cs-CZ" sz="2400" b="1" dirty="0" err="1" smtClean="0">
                <a:solidFill>
                  <a:schemeClr val="tx1"/>
                </a:solidFill>
              </a:rPr>
              <a:t>red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apple</a:t>
            </a:r>
            <a:r>
              <a:rPr lang="cs-CZ" sz="24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0" name="Oválný popisek 29"/>
          <p:cNvSpPr/>
          <p:nvPr/>
        </p:nvSpPr>
        <p:spPr>
          <a:xfrm>
            <a:off x="6526966" y="3342983"/>
            <a:ext cx="2448273" cy="1327487"/>
          </a:xfrm>
          <a:prstGeom prst="wedgeEllipseCallout">
            <a:avLst>
              <a:gd name="adj1" fmla="val -6340"/>
              <a:gd name="adj2" fmla="val 902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</a:t>
            </a:r>
            <a:r>
              <a:rPr lang="cs-CZ" sz="2400" b="1" dirty="0" err="1" smtClean="0">
                <a:solidFill>
                  <a:srgbClr val="C00000"/>
                </a:solidFill>
              </a:rPr>
              <a:t>‘m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eating</a:t>
            </a:r>
            <a:r>
              <a:rPr lang="cs-CZ" sz="2400" b="1" dirty="0" smtClean="0">
                <a:solidFill>
                  <a:schemeClr val="tx1"/>
                </a:solidFill>
              </a:rPr>
              <a:t> a big </a:t>
            </a:r>
            <a:r>
              <a:rPr lang="cs-CZ" sz="2400" b="1" dirty="0" err="1" smtClean="0">
                <a:solidFill>
                  <a:schemeClr val="tx1"/>
                </a:solidFill>
              </a:rPr>
              <a:t>red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apple</a:t>
            </a:r>
            <a:r>
              <a:rPr lang="cs-CZ" sz="2400" b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1" name="Oválný popisek 30"/>
          <p:cNvSpPr/>
          <p:nvPr/>
        </p:nvSpPr>
        <p:spPr>
          <a:xfrm>
            <a:off x="899592" y="1628800"/>
            <a:ext cx="3240360" cy="1152128"/>
          </a:xfrm>
          <a:prstGeom prst="wedgeEllipseCallout">
            <a:avLst>
              <a:gd name="adj1" fmla="val -36512"/>
              <a:gd name="adj2" fmla="val 7967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I‘m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stand</a:t>
            </a:r>
            <a:r>
              <a:rPr lang="cs-CZ" sz="2400" b="1" dirty="0" smtClean="0">
                <a:solidFill>
                  <a:schemeClr val="tx1"/>
                </a:solidFill>
              </a:rPr>
              <a:t> on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street.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899592" y="1628800"/>
            <a:ext cx="3240360" cy="1152128"/>
          </a:xfrm>
          <a:prstGeom prst="wedgeEllipseCallout">
            <a:avLst>
              <a:gd name="adj1" fmla="val -36512"/>
              <a:gd name="adj2" fmla="val 7967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I‘m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stand</a:t>
            </a:r>
            <a:r>
              <a:rPr lang="cs-CZ" sz="2400" b="1" dirty="0" err="1" smtClean="0">
                <a:solidFill>
                  <a:srgbClr val="C00000"/>
                </a:solidFill>
              </a:rPr>
              <a:t>ing</a:t>
            </a:r>
            <a:r>
              <a:rPr lang="cs-CZ" sz="2400" b="1" dirty="0" smtClean="0">
                <a:solidFill>
                  <a:schemeClr val="tx1"/>
                </a:solidFill>
              </a:rPr>
              <a:t> on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street.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938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7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5" grpId="0" animBg="1"/>
      <p:bldP spid="27" grpId="0" animBg="1"/>
      <p:bldP spid="30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Fill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  <p:pic>
        <p:nvPicPr>
          <p:cNvPr id="4" name="Picture 10" descr="C:\Users\Uzivatelka\AppData\Local\Microsoft\Windows\Temporary Internet Files\Content.IE5\U5O5I8CS\MC900397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37695"/>
            <a:ext cx="1663294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Uzivatelka\AppData\Local\Microsoft\Windows\Temporary Internet Files\Content.IE5\3T597R7B\MC9003966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05" y="4843135"/>
            <a:ext cx="1826057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Uzivatelka\AppData\Local\Microsoft\Windows\Temporary Internet Files\Content.IE5\U5O5I8CS\MC9003966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1796796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92332" y="2082061"/>
            <a:ext cx="4906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He …………… the guitar.</a:t>
            </a:r>
            <a:r>
              <a:rPr lang="en-US" sz="2400" dirty="0" smtClean="0"/>
              <a:t> (play)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200017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i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en-US" sz="2400" b="1" dirty="0" smtClean="0"/>
              <a:t>play</a:t>
            </a:r>
            <a:r>
              <a:rPr lang="en-US" sz="2400" b="1" dirty="0" smtClean="0">
                <a:solidFill>
                  <a:srgbClr val="C00000"/>
                </a:solidFill>
              </a:rPr>
              <a:t>ing</a:t>
            </a:r>
            <a:endParaRPr lang="en-US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2331" y="2693617"/>
            <a:ext cx="4074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 ……… music. </a:t>
            </a:r>
            <a:r>
              <a:rPr lang="cs-CZ" sz="2400" dirty="0" smtClean="0"/>
              <a:t>(</a:t>
            </a:r>
            <a:r>
              <a:rPr lang="cs-CZ" sz="2400" dirty="0" err="1" smtClean="0"/>
              <a:t>like</a:t>
            </a:r>
            <a:r>
              <a:rPr lang="cs-CZ" sz="2400" dirty="0" smtClean="0"/>
              <a:t>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576030"/>
            <a:ext cx="9780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2331" y="3625827"/>
            <a:ext cx="47052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They</a:t>
            </a:r>
            <a:r>
              <a:rPr lang="cs-CZ" sz="2400" b="1" dirty="0" smtClean="0"/>
              <a:t> …………………. . </a:t>
            </a:r>
            <a:r>
              <a:rPr lang="cs-CZ" sz="2400" dirty="0" smtClean="0"/>
              <a:t>(</a:t>
            </a:r>
            <a:r>
              <a:rPr lang="cs-CZ" sz="2400" dirty="0" err="1" smtClean="0"/>
              <a:t>dance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88790" y="3493173"/>
            <a:ext cx="2432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are</a:t>
            </a:r>
            <a:r>
              <a:rPr lang="cs-CZ" sz="2400" b="1" dirty="0" smtClean="0"/>
              <a:t> danc</a:t>
            </a:r>
            <a:r>
              <a:rPr lang="cs-CZ" sz="2400" b="1" dirty="0" smtClean="0">
                <a:solidFill>
                  <a:srgbClr val="C00000"/>
                </a:solidFill>
              </a:rPr>
              <a:t>ing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2331" y="4293096"/>
            <a:ext cx="4584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They</a:t>
            </a:r>
            <a:r>
              <a:rPr lang="cs-CZ" sz="2400" b="1" dirty="0" smtClean="0"/>
              <a:t> ………  </a:t>
            </a:r>
            <a:r>
              <a:rPr lang="cs-CZ" sz="2400" b="1" dirty="0" err="1" smtClean="0"/>
              <a:t>dance</a:t>
            </a:r>
            <a:r>
              <a:rPr lang="cs-CZ" sz="2400" b="1" dirty="0" smtClean="0"/>
              <a:t>. </a:t>
            </a:r>
            <a:r>
              <a:rPr lang="cs-CZ" sz="2400" dirty="0" smtClean="0"/>
              <a:t>(</a:t>
            </a:r>
            <a:r>
              <a:rPr lang="cs-CZ" sz="2400" dirty="0" err="1" smtClean="0"/>
              <a:t>like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04814" y="4184609"/>
            <a:ext cx="856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like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2331" y="5133909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 …………… pizza. </a:t>
            </a:r>
            <a:r>
              <a:rPr lang="cs-CZ" sz="2400" dirty="0" smtClean="0"/>
              <a:t>(</a:t>
            </a:r>
            <a:r>
              <a:rPr lang="cs-CZ" sz="2400" dirty="0" err="1" smtClean="0"/>
              <a:t>eat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2331" y="5768098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 ………… pizza. </a:t>
            </a:r>
            <a:r>
              <a:rPr lang="cs-CZ" sz="2400" dirty="0" smtClean="0"/>
              <a:t>(</a:t>
            </a:r>
            <a:r>
              <a:rPr lang="cs-CZ" sz="2400" dirty="0" err="1" smtClean="0"/>
              <a:t>like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0403" y="5034318"/>
            <a:ext cx="151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rgbClr val="C00000"/>
                </a:solidFill>
              </a:rPr>
              <a:t>i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</a:t>
            </a:r>
            <a:r>
              <a:rPr lang="cs-CZ" sz="2400" b="1" dirty="0" err="1" smtClean="0">
                <a:solidFill>
                  <a:srgbClr val="C00000"/>
                </a:solidFill>
              </a:rPr>
              <a:t>ing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75165" y="5720409"/>
            <a:ext cx="968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631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6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4" grpId="0"/>
      <p:bldP spid="16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62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437</TotalTime>
  <Words>216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Lékárna</vt:lpstr>
      <vt:lpstr>Prezentace aplikace PowerPoint</vt:lpstr>
      <vt:lpstr>Differences between present tenses</vt:lpstr>
      <vt:lpstr>Choose the right flower</vt:lpstr>
      <vt:lpstr>Find the mistakes</vt:lpstr>
      <vt:lpstr>Fill the gaps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Colek</dc:creator>
  <cp:lastModifiedBy>Uzivatelka</cp:lastModifiedBy>
  <cp:revision>27</cp:revision>
  <dcterms:created xsi:type="dcterms:W3CDTF">2013-05-25T11:31:42Z</dcterms:created>
  <dcterms:modified xsi:type="dcterms:W3CDTF">2014-02-06T22:19:15Z</dcterms:modified>
</cp:coreProperties>
</file>