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64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F39E95"/>
    <a:srgbClr val="FF8D69"/>
    <a:srgbClr val="008000"/>
    <a:srgbClr val="FF3300"/>
    <a:srgbClr val="FF66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78" autoAdjust="0"/>
    <p:restoredTop sz="94660"/>
  </p:normalViewPr>
  <p:slideViewPr>
    <p:cSldViewPr>
      <p:cViewPr varScale="1">
        <p:scale>
          <a:sx n="49" d="100"/>
          <a:sy n="49" d="100"/>
        </p:scale>
        <p:origin x="-108" y="-4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80EFEF-6D79-4D83-BCBB-E302F4793D38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806CB6-C9EE-4818-9F49-98B8530827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2198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806CB6-C9EE-4818-9F49-98B85308273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506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31E8-D30D-4AD8-BACD-EC8878BF5C3D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3ABA0-28AC-489C-846B-DB0A1E719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31E8-D30D-4AD8-BACD-EC8878BF5C3D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3ABA0-28AC-489C-846B-DB0A1E719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31E8-D30D-4AD8-BACD-EC8878BF5C3D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3ABA0-28AC-489C-846B-DB0A1E719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31E8-D30D-4AD8-BACD-EC8878BF5C3D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3ABA0-28AC-489C-846B-DB0A1E719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31E8-D30D-4AD8-BACD-EC8878BF5C3D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3ABA0-28AC-489C-846B-DB0A1E719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31E8-D30D-4AD8-BACD-EC8878BF5C3D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3ABA0-28AC-489C-846B-DB0A1E719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31E8-D30D-4AD8-BACD-EC8878BF5C3D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3ABA0-28AC-489C-846B-DB0A1E719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31E8-D30D-4AD8-BACD-EC8878BF5C3D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3ABA0-28AC-489C-846B-DB0A1E719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31E8-D30D-4AD8-BACD-EC8878BF5C3D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3ABA0-28AC-489C-846B-DB0A1E7196AA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31E8-D30D-4AD8-BACD-EC8878BF5C3D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3ABA0-28AC-489C-846B-DB0A1E719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31E8-D30D-4AD8-BACD-EC8878BF5C3D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3ABA0-28AC-489C-846B-DB0A1E719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2731E8-D30D-4AD8-BACD-EC8878BF5C3D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B3ABA0-28AC-489C-846B-DB0A1E7196A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png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microsoft.com/office/2007/relationships/hdphoto" Target="../media/hdphoto2.wdp"/><Relationship Id="rId7" Type="http://schemas.openxmlformats.org/officeDocument/2006/relationships/image" Target="../media/image24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wmf"/><Relationship Id="rId11" Type="http://schemas.microsoft.com/office/2007/relationships/hdphoto" Target="../media/hdphoto3.wdp"/><Relationship Id="rId5" Type="http://schemas.openxmlformats.org/officeDocument/2006/relationships/image" Target="../media/image22.wmf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64" y="987169"/>
            <a:ext cx="7848872" cy="140900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flipH="1">
            <a:off x="647564" y="2687207"/>
            <a:ext cx="7848872" cy="1754326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1798638" algn="l"/>
              </a:tabLst>
            </a:pPr>
            <a:r>
              <a:rPr lang="cs-CZ" dirty="0" smtClean="0"/>
              <a:t>Název školy:	Základní škola Pardubice – Spořilov</a:t>
            </a:r>
          </a:p>
          <a:p>
            <a:pPr>
              <a:tabLst>
                <a:tab pos="1798638" algn="l"/>
              </a:tabLst>
            </a:pPr>
            <a:r>
              <a:rPr lang="cs-CZ" dirty="0" smtClean="0"/>
              <a:t>Autor:	Mgr. Dana Mužná</a:t>
            </a:r>
          </a:p>
          <a:p>
            <a:pPr marL="1789113" indent="-1789113">
              <a:tabLst>
                <a:tab pos="1798638" algn="l"/>
              </a:tabLst>
            </a:pPr>
            <a:r>
              <a:rPr lang="cs-CZ" dirty="0" smtClean="0"/>
              <a:t>Název:	</a:t>
            </a:r>
            <a:r>
              <a:rPr lang="cs-CZ" dirty="0" smtClean="0"/>
              <a:t>VY_32_INOVACE_ANGLICKÝ JAZYK_8_18. CHRISTMAS 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Téma:	</a:t>
            </a:r>
            <a:r>
              <a:rPr lang="cs-CZ" dirty="0" err="1" smtClean="0"/>
              <a:t>Christmas</a:t>
            </a:r>
            <a:endParaRPr lang="en-US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Číslo projektu:	</a:t>
            </a:r>
            <a:r>
              <a:rPr lang="cs-CZ" dirty="0" smtClean="0"/>
              <a:t>CZ.1.07/1.4.00/21.2349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7564" y="4653136"/>
            <a:ext cx="7848872" cy="1477328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Tento materiál slouží k zopakování informací, které již děti znají o průběhu vánočních svátků v anglicky mluvících zemích. Žáci plní několik zábavných vánočních úkolů proto, aby pomohli Santa </a:t>
            </a:r>
            <a:r>
              <a:rPr lang="cs-CZ" dirty="0" err="1" smtClean="0"/>
              <a:t>Clausovi</a:t>
            </a:r>
            <a:r>
              <a:rPr lang="cs-CZ" dirty="0" smtClean="0"/>
              <a:t> objet celý svět během jedné noci.</a:t>
            </a:r>
          </a:p>
        </p:txBody>
      </p:sp>
    </p:spTree>
    <p:extLst>
      <p:ext uri="{BB962C8B-B14F-4D97-AF65-F5344CB8AC3E}">
        <p14:creationId xmlns:p14="http://schemas.microsoft.com/office/powerpoint/2010/main" val="2114220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5400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Christmas</a:t>
            </a:r>
            <a:endParaRPr lang="en-US" dirty="0">
              <a:solidFill>
                <a:srgbClr val="C00000"/>
              </a:solidFill>
              <a:latin typeface="Script MT Bold" panose="03040602040607080904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latin typeface="Script MT Bold" panose="03040602040607080904" pitchFamily="66" charset="0"/>
              </a:rPr>
              <a:t>Vocabulary, habits</a:t>
            </a:r>
            <a:endParaRPr lang="en-US" sz="2400" dirty="0">
              <a:latin typeface="Script MT Bold" panose="03040602040607080904" pitchFamily="66" charset="0"/>
            </a:endParaRPr>
          </a:p>
        </p:txBody>
      </p:sp>
      <p:pic>
        <p:nvPicPr>
          <p:cNvPr id="1026" name="Picture 2" descr="C:\Users\Uzivatelka\AppData\Local\Microsoft\Windows\Temporary Internet Files\Content.IE5\3T597R7B\MC90043638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680000">
            <a:off x="3610703" y="3044235"/>
            <a:ext cx="1612699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135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Uzivatelka\AppData\Local\Microsoft\Windows\Temporary Internet Files\Content.IE5\AAZ3FUVW\MC90042644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>
            <a:off x="5306868" y="846229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>
            <a:off x="323528" y="2987248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 flipH="1">
            <a:off x="1613154" y="332656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 flipH="1">
            <a:off x="3323169" y="4129089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>
            <a:off x="6228224" y="3444516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Uzivatelka\AppData\Local\Microsoft\Windows\Temporary Internet Files\Content.IE5\EE7O785L\MC9003048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037" y="188639"/>
            <a:ext cx="3186397" cy="1384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Uzivatelka\AppData\Local\Microsoft\Windows\Temporary Internet Files\Content.IE5\Z793PI9C\MC90043162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233767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602675" y="2156251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Script MT Bold" panose="03040602040607080904" pitchFamily="66" charset="0"/>
              </a:rPr>
              <a:t>somewhere</a:t>
            </a:r>
            <a:endParaRPr lang="cs-CZ" sz="2400" dirty="0" smtClean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</a:t>
            </a:r>
            <a:r>
              <a:rPr lang="cs-CZ" sz="2400" dirty="0" err="1" smtClean="0">
                <a:latin typeface="Script MT Bold" panose="03040602040607080904" pitchFamily="66" charset="0"/>
              </a:rPr>
              <a:t>Europe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295559" y="270892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Script MT Bold" panose="03040602040607080904" pitchFamily="66" charset="0"/>
              </a:rPr>
              <a:t>somewhere</a:t>
            </a:r>
            <a:endParaRPr lang="cs-CZ" sz="2400" dirty="0" smtClean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</a:t>
            </a:r>
            <a:r>
              <a:rPr lang="cs-CZ" sz="2400" dirty="0" err="1" smtClean="0">
                <a:latin typeface="Script MT Bold" panose="03040602040607080904" pitchFamily="66" charset="0"/>
              </a:rPr>
              <a:t>Asia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432959" y="5286996"/>
            <a:ext cx="208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Script MT Bold" panose="03040602040607080904" pitchFamily="66" charset="0"/>
              </a:rPr>
              <a:t>s</a:t>
            </a:r>
            <a:r>
              <a:rPr lang="cs-CZ" sz="2400" dirty="0" err="1" smtClean="0">
                <a:latin typeface="Script MT Bold" panose="03040602040607080904" pitchFamily="66" charset="0"/>
              </a:rPr>
              <a:t>omewhere</a:t>
            </a:r>
            <a:endParaRPr lang="cs-CZ" sz="2400" dirty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</a:t>
            </a:r>
            <a:r>
              <a:rPr lang="cs-CZ" sz="2400" dirty="0" err="1" smtClean="0">
                <a:latin typeface="Script MT Bold" panose="03040602040607080904" pitchFamily="66" charset="0"/>
              </a:rPr>
              <a:t>Australia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311860" y="594928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Script MT Bold" panose="03040602040607080904" pitchFamily="66" charset="0"/>
              </a:rPr>
              <a:t>s</a:t>
            </a:r>
            <a:r>
              <a:rPr lang="cs-CZ" sz="2400" dirty="0" err="1" smtClean="0">
                <a:latin typeface="Script MT Bold" panose="03040602040607080904" pitchFamily="66" charset="0"/>
              </a:rPr>
              <a:t>omewhere</a:t>
            </a:r>
            <a:endParaRPr lang="cs-CZ" sz="2400" dirty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>
                <a:latin typeface="Script MT Bold" panose="03040602040607080904" pitchFamily="66" charset="0"/>
              </a:rPr>
              <a:t>i</a:t>
            </a:r>
            <a:r>
              <a:rPr lang="cs-CZ" sz="2400" dirty="0" smtClean="0">
                <a:latin typeface="Script MT Bold" panose="03040602040607080904" pitchFamily="66" charset="0"/>
              </a:rPr>
              <a:t>n </a:t>
            </a:r>
            <a:r>
              <a:rPr lang="cs-CZ" sz="2400" dirty="0" err="1" smtClean="0">
                <a:latin typeface="Script MT Bold" panose="03040602040607080904" pitchFamily="66" charset="0"/>
              </a:rPr>
              <a:t>Antarctica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11259" y="4871498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Script MT Bold" panose="03040602040607080904" pitchFamily="66" charset="0"/>
              </a:rPr>
              <a:t>somewhere</a:t>
            </a:r>
            <a:endParaRPr lang="cs-CZ" sz="2400" dirty="0" smtClean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America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9640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2968" y="285322"/>
            <a:ext cx="7125113" cy="924475"/>
          </a:xfrm>
        </p:spPr>
        <p:txBody>
          <a:bodyPr/>
          <a:lstStyle/>
          <a:p>
            <a:r>
              <a:rPr lang="cs-CZ" sz="4400" dirty="0" err="1" smtClean="0">
                <a:latin typeface="Script MT Bold" panose="03040602040607080904" pitchFamily="66" charset="0"/>
              </a:rPr>
              <a:t>What</a:t>
            </a:r>
            <a:r>
              <a:rPr lang="cs-CZ" sz="5400" dirty="0" smtClean="0">
                <a:latin typeface="Script MT Bold" panose="03040602040607080904" pitchFamily="66" charset="0"/>
              </a:rPr>
              <a:t> </a:t>
            </a:r>
            <a:r>
              <a:rPr lang="cs-CZ" sz="5400" dirty="0" err="1" smtClean="0">
                <a:latin typeface="Script MT Bold" panose="03040602040607080904" pitchFamily="66" charset="0"/>
              </a:rPr>
              <a:t>is</a:t>
            </a:r>
            <a:r>
              <a:rPr lang="cs-CZ" sz="5400" dirty="0" smtClean="0">
                <a:latin typeface="Script MT Bold" panose="03040602040607080904" pitchFamily="66" charset="0"/>
              </a:rPr>
              <a:t> </a:t>
            </a:r>
            <a:r>
              <a:rPr lang="cs-CZ" sz="5400" dirty="0" err="1" smtClean="0">
                <a:latin typeface="Script MT Bold" panose="03040602040607080904" pitchFamily="66" charset="0"/>
              </a:rPr>
              <a:t>it</a:t>
            </a:r>
            <a:r>
              <a:rPr lang="cs-CZ" sz="5400" dirty="0" smtClean="0">
                <a:latin typeface="Script MT Bold" panose="03040602040607080904" pitchFamily="66" charset="0"/>
              </a:rPr>
              <a:t>?</a:t>
            </a:r>
            <a:endParaRPr lang="cs-CZ" sz="5400" dirty="0">
              <a:latin typeface="Script MT Bold" panose="03040602040607080904" pitchFamily="66" charset="0"/>
            </a:endParaRPr>
          </a:p>
        </p:txBody>
      </p:sp>
      <p:sp>
        <p:nvSpPr>
          <p:cNvPr id="43" name="Svislý svitek 42"/>
          <p:cNvSpPr/>
          <p:nvPr/>
        </p:nvSpPr>
        <p:spPr>
          <a:xfrm>
            <a:off x="219372" y="1370351"/>
            <a:ext cx="1872208" cy="792088"/>
          </a:xfrm>
          <a:prstGeom prst="verticalScroll">
            <a:avLst/>
          </a:prstGeom>
          <a:gradFill flip="none" rotWithShape="1">
            <a:gsLst>
              <a:gs pos="0">
                <a:srgbClr val="008000">
                  <a:shade val="30000"/>
                  <a:satMod val="115000"/>
                </a:srgbClr>
              </a:gs>
              <a:gs pos="50000">
                <a:srgbClr val="008000">
                  <a:shade val="67500"/>
                  <a:satMod val="115000"/>
                </a:srgbClr>
              </a:gs>
              <a:gs pos="100000">
                <a:srgbClr val="008000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fireplace</a:t>
            </a:r>
            <a:endParaRPr lang="en-US" sz="3200" b="1" dirty="0">
              <a:solidFill>
                <a:srgbClr val="C00000"/>
              </a:solidFill>
              <a:latin typeface="Script MT Bold" panose="03040602040607080904" pitchFamily="66" charset="0"/>
            </a:endParaRPr>
          </a:p>
        </p:txBody>
      </p:sp>
      <p:sp>
        <p:nvSpPr>
          <p:cNvPr id="44" name="Svislý svitek 43"/>
          <p:cNvSpPr/>
          <p:nvPr/>
        </p:nvSpPr>
        <p:spPr>
          <a:xfrm>
            <a:off x="279184" y="3763665"/>
            <a:ext cx="1728192" cy="792088"/>
          </a:xfrm>
          <a:prstGeom prst="verticalScroll">
            <a:avLst/>
          </a:prstGeom>
          <a:gradFill flip="none" rotWithShape="1">
            <a:gsLst>
              <a:gs pos="0">
                <a:srgbClr val="008000">
                  <a:shade val="30000"/>
                  <a:satMod val="115000"/>
                </a:srgbClr>
              </a:gs>
              <a:gs pos="50000">
                <a:srgbClr val="008000">
                  <a:shade val="67500"/>
                  <a:satMod val="115000"/>
                </a:srgbClr>
              </a:gs>
              <a:gs pos="100000">
                <a:srgbClr val="008000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candle</a:t>
            </a:r>
            <a:endParaRPr lang="en-US" sz="2400" b="1" dirty="0">
              <a:solidFill>
                <a:srgbClr val="C00000"/>
              </a:solidFill>
              <a:latin typeface="Script MT Bold" panose="03040602040607080904" pitchFamily="66" charset="0"/>
            </a:endParaRPr>
          </a:p>
        </p:txBody>
      </p:sp>
      <p:sp>
        <p:nvSpPr>
          <p:cNvPr id="45" name="Svislý svitek 44"/>
          <p:cNvSpPr/>
          <p:nvPr/>
        </p:nvSpPr>
        <p:spPr>
          <a:xfrm>
            <a:off x="6643415" y="897311"/>
            <a:ext cx="1512168" cy="792088"/>
          </a:xfrm>
          <a:prstGeom prst="verticalScroll">
            <a:avLst/>
          </a:prstGeom>
          <a:gradFill flip="none" rotWithShape="1">
            <a:gsLst>
              <a:gs pos="0">
                <a:srgbClr val="008000">
                  <a:shade val="30000"/>
                  <a:satMod val="115000"/>
                </a:srgbClr>
              </a:gs>
              <a:gs pos="50000">
                <a:srgbClr val="008000">
                  <a:shade val="67500"/>
                  <a:satMod val="115000"/>
                </a:srgbClr>
              </a:gs>
              <a:gs pos="100000">
                <a:srgbClr val="008000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sleigh</a:t>
            </a:r>
            <a:endParaRPr lang="en-US" sz="3200" b="1" dirty="0">
              <a:solidFill>
                <a:srgbClr val="C00000"/>
              </a:solidFill>
              <a:latin typeface="Script MT Bold" panose="03040602040607080904" pitchFamily="66" charset="0"/>
            </a:endParaRPr>
          </a:p>
        </p:txBody>
      </p:sp>
      <p:sp>
        <p:nvSpPr>
          <p:cNvPr id="46" name="Svislý svitek 45"/>
          <p:cNvSpPr/>
          <p:nvPr/>
        </p:nvSpPr>
        <p:spPr>
          <a:xfrm>
            <a:off x="7100092" y="4001055"/>
            <a:ext cx="1827820" cy="792088"/>
          </a:xfrm>
          <a:prstGeom prst="verticalScroll">
            <a:avLst/>
          </a:prstGeom>
          <a:gradFill flip="none" rotWithShape="1">
            <a:gsLst>
              <a:gs pos="0">
                <a:srgbClr val="008000">
                  <a:shade val="30000"/>
                  <a:satMod val="115000"/>
                </a:srgbClr>
              </a:gs>
              <a:gs pos="50000">
                <a:srgbClr val="008000">
                  <a:shade val="67500"/>
                  <a:satMod val="115000"/>
                </a:srgbClr>
              </a:gs>
              <a:gs pos="100000">
                <a:srgbClr val="008000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chimney</a:t>
            </a:r>
            <a:endParaRPr lang="en-US" sz="3200" b="1" dirty="0">
              <a:solidFill>
                <a:srgbClr val="C00000"/>
              </a:solidFill>
              <a:latin typeface="Script MT Bold" panose="03040602040607080904" pitchFamily="66" charset="0"/>
            </a:endParaRPr>
          </a:p>
        </p:txBody>
      </p:sp>
      <p:sp>
        <p:nvSpPr>
          <p:cNvPr id="47" name="Svislý svitek 46"/>
          <p:cNvSpPr/>
          <p:nvPr/>
        </p:nvSpPr>
        <p:spPr>
          <a:xfrm>
            <a:off x="3288290" y="116632"/>
            <a:ext cx="2197589" cy="1008112"/>
          </a:xfrm>
          <a:prstGeom prst="verticalScroll">
            <a:avLst/>
          </a:prstGeom>
          <a:gradFill flip="none" rotWithShape="1">
            <a:gsLst>
              <a:gs pos="0">
                <a:srgbClr val="008000">
                  <a:shade val="30000"/>
                  <a:satMod val="115000"/>
                </a:srgbClr>
              </a:gs>
              <a:gs pos="50000">
                <a:srgbClr val="008000">
                  <a:shade val="67500"/>
                  <a:satMod val="115000"/>
                </a:srgbClr>
              </a:gs>
              <a:gs pos="100000">
                <a:srgbClr val="008000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Christmas</a:t>
            </a:r>
            <a:r>
              <a:rPr lang="cs-CZ" sz="3200" b="1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 </a:t>
            </a:r>
            <a:r>
              <a:rPr lang="en-US" sz="3200" b="1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tree</a:t>
            </a:r>
            <a:endParaRPr lang="en-US" sz="3200" b="1" dirty="0">
              <a:solidFill>
                <a:srgbClr val="C00000"/>
              </a:solidFill>
              <a:latin typeface="Script MT Bold" panose="03040602040607080904" pitchFamily="66" charset="0"/>
            </a:endParaRPr>
          </a:p>
        </p:txBody>
      </p:sp>
      <p:sp>
        <p:nvSpPr>
          <p:cNvPr id="48" name="Svislý svitek 47"/>
          <p:cNvSpPr/>
          <p:nvPr/>
        </p:nvSpPr>
        <p:spPr>
          <a:xfrm>
            <a:off x="7055704" y="2162439"/>
            <a:ext cx="1872208" cy="792088"/>
          </a:xfrm>
          <a:prstGeom prst="verticalScroll">
            <a:avLst/>
          </a:prstGeom>
          <a:gradFill flip="none" rotWithShape="1">
            <a:gsLst>
              <a:gs pos="0">
                <a:srgbClr val="008000">
                  <a:shade val="30000"/>
                  <a:satMod val="115000"/>
                </a:srgbClr>
              </a:gs>
              <a:gs pos="50000">
                <a:srgbClr val="008000">
                  <a:shade val="67500"/>
                  <a:satMod val="115000"/>
                </a:srgbClr>
              </a:gs>
              <a:gs pos="100000">
                <a:srgbClr val="008000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reindeer</a:t>
            </a:r>
            <a:endParaRPr lang="en-US" sz="3200" b="1" dirty="0">
              <a:solidFill>
                <a:srgbClr val="C00000"/>
              </a:solidFill>
              <a:latin typeface="Script MT Bold" panose="03040602040607080904" pitchFamily="66" charset="0"/>
            </a:endParaRPr>
          </a:p>
        </p:txBody>
      </p:sp>
      <p:sp>
        <p:nvSpPr>
          <p:cNvPr id="49" name="Svislý svitek 48"/>
          <p:cNvSpPr/>
          <p:nvPr/>
        </p:nvSpPr>
        <p:spPr>
          <a:xfrm>
            <a:off x="7236296" y="5670499"/>
            <a:ext cx="1791530" cy="792088"/>
          </a:xfrm>
          <a:prstGeom prst="verticalScroll">
            <a:avLst/>
          </a:prstGeom>
          <a:gradFill flip="none" rotWithShape="1">
            <a:gsLst>
              <a:gs pos="0">
                <a:srgbClr val="008000">
                  <a:shade val="30000"/>
                  <a:satMod val="115000"/>
                </a:srgbClr>
              </a:gs>
              <a:gs pos="50000">
                <a:srgbClr val="008000">
                  <a:shade val="67500"/>
                  <a:satMod val="115000"/>
                </a:srgbClr>
              </a:gs>
              <a:gs pos="100000">
                <a:srgbClr val="008000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present</a:t>
            </a:r>
            <a:endParaRPr lang="en-US" sz="3200" b="1" dirty="0">
              <a:solidFill>
                <a:srgbClr val="C00000"/>
              </a:solidFill>
              <a:latin typeface="Script MT Bold" panose="03040602040607080904" pitchFamily="66" charset="0"/>
            </a:endParaRPr>
          </a:p>
        </p:txBody>
      </p:sp>
      <p:sp>
        <p:nvSpPr>
          <p:cNvPr id="50" name="Svislý svitek 49"/>
          <p:cNvSpPr/>
          <p:nvPr/>
        </p:nvSpPr>
        <p:spPr>
          <a:xfrm>
            <a:off x="268721" y="5814554"/>
            <a:ext cx="2088232" cy="792088"/>
          </a:xfrm>
          <a:prstGeom prst="verticalScroll">
            <a:avLst/>
          </a:prstGeom>
          <a:gradFill flip="none" rotWithShape="1">
            <a:gsLst>
              <a:gs pos="0">
                <a:srgbClr val="008000">
                  <a:shade val="30000"/>
                  <a:satMod val="115000"/>
                </a:srgbClr>
              </a:gs>
              <a:gs pos="50000">
                <a:srgbClr val="008000">
                  <a:shade val="67500"/>
                  <a:satMod val="115000"/>
                </a:srgbClr>
              </a:gs>
              <a:gs pos="100000">
                <a:srgbClr val="008000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mistletoe</a:t>
            </a:r>
            <a:endParaRPr lang="en-US" sz="3200" b="1" dirty="0">
              <a:solidFill>
                <a:srgbClr val="C00000"/>
              </a:solidFill>
              <a:latin typeface="Script MT Bold" panose="03040602040607080904" pitchFamily="66" charset="0"/>
            </a:endParaRPr>
          </a:p>
        </p:txBody>
      </p:sp>
      <p:sp>
        <p:nvSpPr>
          <p:cNvPr id="54" name="Volný tvar 53"/>
          <p:cNvSpPr/>
          <p:nvPr/>
        </p:nvSpPr>
        <p:spPr>
          <a:xfrm>
            <a:off x="2091580" y="1124744"/>
            <a:ext cx="5008512" cy="5622831"/>
          </a:xfrm>
          <a:custGeom>
            <a:avLst/>
            <a:gdLst>
              <a:gd name="connsiteX0" fmla="*/ 762000 w 4076700"/>
              <a:gd name="connsiteY0" fmla="*/ 428625 h 4400550"/>
              <a:gd name="connsiteX1" fmla="*/ 771525 w 4076700"/>
              <a:gd name="connsiteY1" fmla="*/ 600075 h 4400550"/>
              <a:gd name="connsiteX2" fmla="*/ 781050 w 4076700"/>
              <a:gd name="connsiteY2" fmla="*/ 628650 h 4400550"/>
              <a:gd name="connsiteX3" fmla="*/ 838200 w 4076700"/>
              <a:gd name="connsiteY3" fmla="*/ 657225 h 4400550"/>
              <a:gd name="connsiteX4" fmla="*/ 866775 w 4076700"/>
              <a:gd name="connsiteY4" fmla="*/ 685800 h 4400550"/>
              <a:gd name="connsiteX5" fmla="*/ 904875 w 4076700"/>
              <a:gd name="connsiteY5" fmla="*/ 695325 h 4400550"/>
              <a:gd name="connsiteX6" fmla="*/ 933450 w 4076700"/>
              <a:gd name="connsiteY6" fmla="*/ 704850 h 4400550"/>
              <a:gd name="connsiteX7" fmla="*/ 1200150 w 4076700"/>
              <a:gd name="connsiteY7" fmla="*/ 695325 h 4400550"/>
              <a:gd name="connsiteX8" fmla="*/ 1314450 w 4076700"/>
              <a:gd name="connsiteY8" fmla="*/ 657225 h 4400550"/>
              <a:gd name="connsiteX9" fmla="*/ 1362075 w 4076700"/>
              <a:gd name="connsiteY9" fmla="*/ 647700 h 4400550"/>
              <a:gd name="connsiteX10" fmla="*/ 1447800 w 4076700"/>
              <a:gd name="connsiteY10" fmla="*/ 619125 h 4400550"/>
              <a:gd name="connsiteX11" fmla="*/ 1552575 w 4076700"/>
              <a:gd name="connsiteY11" fmla="*/ 600075 h 4400550"/>
              <a:gd name="connsiteX12" fmla="*/ 1619250 w 4076700"/>
              <a:gd name="connsiteY12" fmla="*/ 561975 h 4400550"/>
              <a:gd name="connsiteX13" fmla="*/ 1685925 w 4076700"/>
              <a:gd name="connsiteY13" fmla="*/ 533400 h 4400550"/>
              <a:gd name="connsiteX14" fmla="*/ 1781175 w 4076700"/>
              <a:gd name="connsiteY14" fmla="*/ 485775 h 4400550"/>
              <a:gd name="connsiteX15" fmla="*/ 1847850 w 4076700"/>
              <a:gd name="connsiteY15" fmla="*/ 447675 h 4400550"/>
              <a:gd name="connsiteX16" fmla="*/ 1885950 w 4076700"/>
              <a:gd name="connsiteY16" fmla="*/ 428625 h 4400550"/>
              <a:gd name="connsiteX17" fmla="*/ 1943100 w 4076700"/>
              <a:gd name="connsiteY17" fmla="*/ 400050 h 4400550"/>
              <a:gd name="connsiteX18" fmla="*/ 2257425 w 4076700"/>
              <a:gd name="connsiteY18" fmla="*/ 409575 h 4400550"/>
              <a:gd name="connsiteX19" fmla="*/ 2286000 w 4076700"/>
              <a:gd name="connsiteY19" fmla="*/ 419100 h 4400550"/>
              <a:gd name="connsiteX20" fmla="*/ 2457450 w 4076700"/>
              <a:gd name="connsiteY20" fmla="*/ 438150 h 4400550"/>
              <a:gd name="connsiteX21" fmla="*/ 2486025 w 4076700"/>
              <a:gd name="connsiteY21" fmla="*/ 447675 h 4400550"/>
              <a:gd name="connsiteX22" fmla="*/ 2514600 w 4076700"/>
              <a:gd name="connsiteY22" fmla="*/ 476250 h 4400550"/>
              <a:gd name="connsiteX23" fmla="*/ 2571750 w 4076700"/>
              <a:gd name="connsiteY23" fmla="*/ 485775 h 4400550"/>
              <a:gd name="connsiteX24" fmla="*/ 2600325 w 4076700"/>
              <a:gd name="connsiteY24" fmla="*/ 495300 h 4400550"/>
              <a:gd name="connsiteX25" fmla="*/ 2667000 w 4076700"/>
              <a:gd name="connsiteY25" fmla="*/ 514350 h 4400550"/>
              <a:gd name="connsiteX26" fmla="*/ 2695575 w 4076700"/>
              <a:gd name="connsiteY26" fmla="*/ 542925 h 4400550"/>
              <a:gd name="connsiteX27" fmla="*/ 2790825 w 4076700"/>
              <a:gd name="connsiteY27" fmla="*/ 561975 h 4400550"/>
              <a:gd name="connsiteX28" fmla="*/ 2819400 w 4076700"/>
              <a:gd name="connsiteY28" fmla="*/ 571500 h 4400550"/>
              <a:gd name="connsiteX29" fmla="*/ 2876550 w 4076700"/>
              <a:gd name="connsiteY29" fmla="*/ 619125 h 4400550"/>
              <a:gd name="connsiteX30" fmla="*/ 2924175 w 4076700"/>
              <a:gd name="connsiteY30" fmla="*/ 704850 h 4400550"/>
              <a:gd name="connsiteX31" fmla="*/ 2952750 w 4076700"/>
              <a:gd name="connsiteY31" fmla="*/ 723900 h 4400550"/>
              <a:gd name="connsiteX32" fmla="*/ 2981325 w 4076700"/>
              <a:gd name="connsiteY32" fmla="*/ 781050 h 4400550"/>
              <a:gd name="connsiteX33" fmla="*/ 3009900 w 4076700"/>
              <a:gd name="connsiteY33" fmla="*/ 809625 h 4400550"/>
              <a:gd name="connsiteX34" fmla="*/ 3028950 w 4076700"/>
              <a:gd name="connsiteY34" fmla="*/ 838200 h 4400550"/>
              <a:gd name="connsiteX35" fmla="*/ 3038475 w 4076700"/>
              <a:gd name="connsiteY35" fmla="*/ 866775 h 4400550"/>
              <a:gd name="connsiteX36" fmla="*/ 3067050 w 4076700"/>
              <a:gd name="connsiteY36" fmla="*/ 885825 h 4400550"/>
              <a:gd name="connsiteX37" fmla="*/ 3076575 w 4076700"/>
              <a:gd name="connsiteY37" fmla="*/ 914400 h 4400550"/>
              <a:gd name="connsiteX38" fmla="*/ 3086100 w 4076700"/>
              <a:gd name="connsiteY38" fmla="*/ 952500 h 4400550"/>
              <a:gd name="connsiteX39" fmla="*/ 3114675 w 4076700"/>
              <a:gd name="connsiteY39" fmla="*/ 962025 h 4400550"/>
              <a:gd name="connsiteX40" fmla="*/ 3133725 w 4076700"/>
              <a:gd name="connsiteY40" fmla="*/ 1019175 h 4400550"/>
              <a:gd name="connsiteX41" fmla="*/ 3200400 w 4076700"/>
              <a:gd name="connsiteY41" fmla="*/ 1104900 h 4400550"/>
              <a:gd name="connsiteX42" fmla="*/ 3219450 w 4076700"/>
              <a:gd name="connsiteY42" fmla="*/ 1171575 h 4400550"/>
              <a:gd name="connsiteX43" fmla="*/ 3228975 w 4076700"/>
              <a:gd name="connsiteY43" fmla="*/ 1200150 h 4400550"/>
              <a:gd name="connsiteX44" fmla="*/ 3257550 w 4076700"/>
              <a:gd name="connsiteY44" fmla="*/ 1238250 h 4400550"/>
              <a:gd name="connsiteX45" fmla="*/ 3295650 w 4076700"/>
              <a:gd name="connsiteY45" fmla="*/ 1295400 h 4400550"/>
              <a:gd name="connsiteX46" fmla="*/ 3314700 w 4076700"/>
              <a:gd name="connsiteY46" fmla="*/ 1323975 h 4400550"/>
              <a:gd name="connsiteX47" fmla="*/ 3352800 w 4076700"/>
              <a:gd name="connsiteY47" fmla="*/ 1352550 h 4400550"/>
              <a:gd name="connsiteX48" fmla="*/ 3390900 w 4076700"/>
              <a:gd name="connsiteY48" fmla="*/ 1409700 h 4400550"/>
              <a:gd name="connsiteX49" fmla="*/ 3448050 w 4076700"/>
              <a:gd name="connsiteY49" fmla="*/ 1466850 h 4400550"/>
              <a:gd name="connsiteX50" fmla="*/ 3495675 w 4076700"/>
              <a:gd name="connsiteY50" fmla="*/ 1524000 h 4400550"/>
              <a:gd name="connsiteX51" fmla="*/ 3505200 w 4076700"/>
              <a:gd name="connsiteY51" fmla="*/ 1552575 h 4400550"/>
              <a:gd name="connsiteX52" fmla="*/ 3524250 w 4076700"/>
              <a:gd name="connsiteY52" fmla="*/ 1581150 h 4400550"/>
              <a:gd name="connsiteX53" fmla="*/ 3533775 w 4076700"/>
              <a:gd name="connsiteY53" fmla="*/ 1609725 h 4400550"/>
              <a:gd name="connsiteX54" fmla="*/ 3552825 w 4076700"/>
              <a:gd name="connsiteY54" fmla="*/ 1647825 h 4400550"/>
              <a:gd name="connsiteX55" fmla="*/ 3562350 w 4076700"/>
              <a:gd name="connsiteY55" fmla="*/ 1676400 h 4400550"/>
              <a:gd name="connsiteX56" fmla="*/ 3581400 w 4076700"/>
              <a:gd name="connsiteY56" fmla="*/ 1704975 h 4400550"/>
              <a:gd name="connsiteX57" fmla="*/ 3590925 w 4076700"/>
              <a:gd name="connsiteY57" fmla="*/ 1733550 h 4400550"/>
              <a:gd name="connsiteX58" fmla="*/ 3609975 w 4076700"/>
              <a:gd name="connsiteY58" fmla="*/ 1771650 h 4400550"/>
              <a:gd name="connsiteX59" fmla="*/ 3619500 w 4076700"/>
              <a:gd name="connsiteY59" fmla="*/ 1800225 h 4400550"/>
              <a:gd name="connsiteX60" fmla="*/ 3657600 w 4076700"/>
              <a:gd name="connsiteY60" fmla="*/ 1838325 h 4400550"/>
              <a:gd name="connsiteX61" fmla="*/ 3676650 w 4076700"/>
              <a:gd name="connsiteY61" fmla="*/ 1885950 h 4400550"/>
              <a:gd name="connsiteX62" fmla="*/ 3705225 w 4076700"/>
              <a:gd name="connsiteY62" fmla="*/ 1924050 h 4400550"/>
              <a:gd name="connsiteX63" fmla="*/ 3733800 w 4076700"/>
              <a:gd name="connsiteY63" fmla="*/ 2047875 h 4400550"/>
              <a:gd name="connsiteX64" fmla="*/ 3762375 w 4076700"/>
              <a:gd name="connsiteY64" fmla="*/ 2076450 h 4400550"/>
              <a:gd name="connsiteX65" fmla="*/ 3781425 w 4076700"/>
              <a:gd name="connsiteY65" fmla="*/ 2152650 h 4400550"/>
              <a:gd name="connsiteX66" fmla="*/ 3790950 w 4076700"/>
              <a:gd name="connsiteY66" fmla="*/ 2209800 h 4400550"/>
              <a:gd name="connsiteX67" fmla="*/ 3810000 w 4076700"/>
              <a:gd name="connsiteY67" fmla="*/ 2266950 h 4400550"/>
              <a:gd name="connsiteX68" fmla="*/ 3838575 w 4076700"/>
              <a:gd name="connsiteY68" fmla="*/ 2476500 h 4400550"/>
              <a:gd name="connsiteX69" fmla="*/ 3867150 w 4076700"/>
              <a:gd name="connsiteY69" fmla="*/ 2600325 h 4400550"/>
              <a:gd name="connsiteX70" fmla="*/ 3895725 w 4076700"/>
              <a:gd name="connsiteY70" fmla="*/ 2857500 h 4400550"/>
              <a:gd name="connsiteX71" fmla="*/ 3933825 w 4076700"/>
              <a:gd name="connsiteY71" fmla="*/ 2933700 h 4400550"/>
              <a:gd name="connsiteX72" fmla="*/ 3952875 w 4076700"/>
              <a:gd name="connsiteY72" fmla="*/ 2962275 h 4400550"/>
              <a:gd name="connsiteX73" fmla="*/ 3962400 w 4076700"/>
              <a:gd name="connsiteY73" fmla="*/ 2990850 h 4400550"/>
              <a:gd name="connsiteX74" fmla="*/ 3981450 w 4076700"/>
              <a:gd name="connsiteY74" fmla="*/ 3038475 h 4400550"/>
              <a:gd name="connsiteX75" fmla="*/ 3990975 w 4076700"/>
              <a:gd name="connsiteY75" fmla="*/ 3095625 h 4400550"/>
              <a:gd name="connsiteX76" fmla="*/ 4010025 w 4076700"/>
              <a:gd name="connsiteY76" fmla="*/ 3162300 h 4400550"/>
              <a:gd name="connsiteX77" fmla="*/ 4019550 w 4076700"/>
              <a:gd name="connsiteY77" fmla="*/ 3305175 h 4400550"/>
              <a:gd name="connsiteX78" fmla="*/ 4029075 w 4076700"/>
              <a:gd name="connsiteY78" fmla="*/ 3362325 h 4400550"/>
              <a:gd name="connsiteX79" fmla="*/ 4048125 w 4076700"/>
              <a:gd name="connsiteY79" fmla="*/ 3562350 h 4400550"/>
              <a:gd name="connsiteX80" fmla="*/ 4057650 w 4076700"/>
              <a:gd name="connsiteY80" fmla="*/ 3629025 h 4400550"/>
              <a:gd name="connsiteX81" fmla="*/ 4076700 w 4076700"/>
              <a:gd name="connsiteY81" fmla="*/ 3771900 h 4400550"/>
              <a:gd name="connsiteX82" fmla="*/ 4067175 w 4076700"/>
              <a:gd name="connsiteY82" fmla="*/ 3990975 h 4400550"/>
              <a:gd name="connsiteX83" fmla="*/ 4000500 w 4076700"/>
              <a:gd name="connsiteY83" fmla="*/ 4086225 h 4400550"/>
              <a:gd name="connsiteX84" fmla="*/ 3971925 w 4076700"/>
              <a:gd name="connsiteY84" fmla="*/ 4105275 h 4400550"/>
              <a:gd name="connsiteX85" fmla="*/ 3943350 w 4076700"/>
              <a:gd name="connsiteY85" fmla="*/ 4162425 h 4400550"/>
              <a:gd name="connsiteX86" fmla="*/ 3914775 w 4076700"/>
              <a:gd name="connsiteY86" fmla="*/ 4171950 h 4400550"/>
              <a:gd name="connsiteX87" fmla="*/ 3886200 w 4076700"/>
              <a:gd name="connsiteY87" fmla="*/ 4200525 h 4400550"/>
              <a:gd name="connsiteX88" fmla="*/ 3848100 w 4076700"/>
              <a:gd name="connsiteY88" fmla="*/ 4248150 h 4400550"/>
              <a:gd name="connsiteX89" fmla="*/ 3810000 w 4076700"/>
              <a:gd name="connsiteY89" fmla="*/ 4305300 h 4400550"/>
              <a:gd name="connsiteX90" fmla="*/ 3705225 w 4076700"/>
              <a:gd name="connsiteY90" fmla="*/ 4371975 h 4400550"/>
              <a:gd name="connsiteX91" fmla="*/ 3619500 w 4076700"/>
              <a:gd name="connsiteY91" fmla="*/ 4400550 h 4400550"/>
              <a:gd name="connsiteX92" fmla="*/ 2143125 w 4076700"/>
              <a:gd name="connsiteY92" fmla="*/ 4391025 h 4400550"/>
              <a:gd name="connsiteX93" fmla="*/ 2076450 w 4076700"/>
              <a:gd name="connsiteY93" fmla="*/ 4381500 h 4400550"/>
              <a:gd name="connsiteX94" fmla="*/ 2000250 w 4076700"/>
              <a:gd name="connsiteY94" fmla="*/ 4371975 h 4400550"/>
              <a:gd name="connsiteX95" fmla="*/ 1952625 w 4076700"/>
              <a:gd name="connsiteY95" fmla="*/ 4352925 h 4400550"/>
              <a:gd name="connsiteX96" fmla="*/ 1714500 w 4076700"/>
              <a:gd name="connsiteY96" fmla="*/ 4333875 h 4400550"/>
              <a:gd name="connsiteX97" fmla="*/ 752475 w 4076700"/>
              <a:gd name="connsiteY97" fmla="*/ 4314825 h 4400550"/>
              <a:gd name="connsiteX98" fmla="*/ 638175 w 4076700"/>
              <a:gd name="connsiteY98" fmla="*/ 4295775 h 4400550"/>
              <a:gd name="connsiteX99" fmla="*/ 581025 w 4076700"/>
              <a:gd name="connsiteY99" fmla="*/ 4248150 h 4400550"/>
              <a:gd name="connsiteX100" fmla="*/ 552450 w 4076700"/>
              <a:gd name="connsiteY100" fmla="*/ 4210050 h 4400550"/>
              <a:gd name="connsiteX101" fmla="*/ 504825 w 4076700"/>
              <a:gd name="connsiteY101" fmla="*/ 4152900 h 4400550"/>
              <a:gd name="connsiteX102" fmla="*/ 495300 w 4076700"/>
              <a:gd name="connsiteY102" fmla="*/ 4095750 h 4400550"/>
              <a:gd name="connsiteX103" fmla="*/ 466725 w 4076700"/>
              <a:gd name="connsiteY103" fmla="*/ 4057650 h 4400550"/>
              <a:gd name="connsiteX104" fmla="*/ 457200 w 4076700"/>
              <a:gd name="connsiteY104" fmla="*/ 3981450 h 4400550"/>
              <a:gd name="connsiteX105" fmla="*/ 447675 w 4076700"/>
              <a:gd name="connsiteY105" fmla="*/ 3914775 h 4400550"/>
              <a:gd name="connsiteX106" fmla="*/ 457200 w 4076700"/>
              <a:gd name="connsiteY106" fmla="*/ 3705225 h 4400550"/>
              <a:gd name="connsiteX107" fmla="*/ 466725 w 4076700"/>
              <a:gd name="connsiteY107" fmla="*/ 3657600 h 4400550"/>
              <a:gd name="connsiteX108" fmla="*/ 495300 w 4076700"/>
              <a:gd name="connsiteY108" fmla="*/ 3571875 h 4400550"/>
              <a:gd name="connsiteX109" fmla="*/ 504825 w 4076700"/>
              <a:gd name="connsiteY109" fmla="*/ 3543300 h 4400550"/>
              <a:gd name="connsiteX110" fmla="*/ 533400 w 4076700"/>
              <a:gd name="connsiteY110" fmla="*/ 3495675 h 4400550"/>
              <a:gd name="connsiteX111" fmla="*/ 542925 w 4076700"/>
              <a:gd name="connsiteY111" fmla="*/ 3457575 h 4400550"/>
              <a:gd name="connsiteX112" fmla="*/ 523875 w 4076700"/>
              <a:gd name="connsiteY112" fmla="*/ 3324225 h 4400550"/>
              <a:gd name="connsiteX113" fmla="*/ 514350 w 4076700"/>
              <a:gd name="connsiteY113" fmla="*/ 3295650 h 4400550"/>
              <a:gd name="connsiteX114" fmla="*/ 495300 w 4076700"/>
              <a:gd name="connsiteY114" fmla="*/ 3200400 h 4400550"/>
              <a:gd name="connsiteX115" fmla="*/ 485775 w 4076700"/>
              <a:gd name="connsiteY115" fmla="*/ 3162300 h 4400550"/>
              <a:gd name="connsiteX116" fmla="*/ 466725 w 4076700"/>
              <a:gd name="connsiteY116" fmla="*/ 3124200 h 4400550"/>
              <a:gd name="connsiteX117" fmla="*/ 447675 w 4076700"/>
              <a:gd name="connsiteY117" fmla="*/ 2933700 h 4400550"/>
              <a:gd name="connsiteX118" fmla="*/ 438150 w 4076700"/>
              <a:gd name="connsiteY118" fmla="*/ 2876550 h 4400550"/>
              <a:gd name="connsiteX119" fmla="*/ 419100 w 4076700"/>
              <a:gd name="connsiteY119" fmla="*/ 2819400 h 4400550"/>
              <a:gd name="connsiteX120" fmla="*/ 400050 w 4076700"/>
              <a:gd name="connsiteY120" fmla="*/ 2714625 h 4400550"/>
              <a:gd name="connsiteX121" fmla="*/ 381000 w 4076700"/>
              <a:gd name="connsiteY121" fmla="*/ 2657475 h 4400550"/>
              <a:gd name="connsiteX122" fmla="*/ 361950 w 4076700"/>
              <a:gd name="connsiteY122" fmla="*/ 2486025 h 4400550"/>
              <a:gd name="connsiteX123" fmla="*/ 342900 w 4076700"/>
              <a:gd name="connsiteY123" fmla="*/ 2447925 h 4400550"/>
              <a:gd name="connsiteX124" fmla="*/ 304800 w 4076700"/>
              <a:gd name="connsiteY124" fmla="*/ 2381250 h 4400550"/>
              <a:gd name="connsiteX125" fmla="*/ 295275 w 4076700"/>
              <a:gd name="connsiteY125" fmla="*/ 2343150 h 4400550"/>
              <a:gd name="connsiteX126" fmla="*/ 266700 w 4076700"/>
              <a:gd name="connsiteY126" fmla="*/ 2324100 h 4400550"/>
              <a:gd name="connsiteX127" fmla="*/ 247650 w 4076700"/>
              <a:gd name="connsiteY127" fmla="*/ 2295525 h 4400550"/>
              <a:gd name="connsiteX128" fmla="*/ 219075 w 4076700"/>
              <a:gd name="connsiteY128" fmla="*/ 2266950 h 4400550"/>
              <a:gd name="connsiteX129" fmla="*/ 171450 w 4076700"/>
              <a:gd name="connsiteY129" fmla="*/ 2162175 h 4400550"/>
              <a:gd name="connsiteX130" fmla="*/ 152400 w 4076700"/>
              <a:gd name="connsiteY130" fmla="*/ 2133600 h 4400550"/>
              <a:gd name="connsiteX131" fmla="*/ 142875 w 4076700"/>
              <a:gd name="connsiteY131" fmla="*/ 2095500 h 4400550"/>
              <a:gd name="connsiteX132" fmla="*/ 133350 w 4076700"/>
              <a:gd name="connsiteY132" fmla="*/ 2066925 h 4400550"/>
              <a:gd name="connsiteX133" fmla="*/ 104775 w 4076700"/>
              <a:gd name="connsiteY133" fmla="*/ 1971675 h 4400550"/>
              <a:gd name="connsiteX134" fmla="*/ 123825 w 4076700"/>
              <a:gd name="connsiteY134" fmla="*/ 1781175 h 4400550"/>
              <a:gd name="connsiteX135" fmla="*/ 152400 w 4076700"/>
              <a:gd name="connsiteY135" fmla="*/ 1695450 h 4400550"/>
              <a:gd name="connsiteX136" fmla="*/ 161925 w 4076700"/>
              <a:gd name="connsiteY136" fmla="*/ 1666875 h 4400550"/>
              <a:gd name="connsiteX137" fmla="*/ 200025 w 4076700"/>
              <a:gd name="connsiteY137" fmla="*/ 1628775 h 4400550"/>
              <a:gd name="connsiteX138" fmla="*/ 247650 w 4076700"/>
              <a:gd name="connsiteY138" fmla="*/ 1562100 h 4400550"/>
              <a:gd name="connsiteX139" fmla="*/ 285750 w 4076700"/>
              <a:gd name="connsiteY139" fmla="*/ 1504950 h 4400550"/>
              <a:gd name="connsiteX140" fmla="*/ 333375 w 4076700"/>
              <a:gd name="connsiteY140" fmla="*/ 1438275 h 4400550"/>
              <a:gd name="connsiteX141" fmla="*/ 361950 w 4076700"/>
              <a:gd name="connsiteY141" fmla="*/ 1419225 h 4400550"/>
              <a:gd name="connsiteX142" fmla="*/ 381000 w 4076700"/>
              <a:gd name="connsiteY142" fmla="*/ 1390650 h 4400550"/>
              <a:gd name="connsiteX143" fmla="*/ 390525 w 4076700"/>
              <a:gd name="connsiteY143" fmla="*/ 1343025 h 4400550"/>
              <a:gd name="connsiteX144" fmla="*/ 419100 w 4076700"/>
              <a:gd name="connsiteY144" fmla="*/ 1323975 h 4400550"/>
              <a:gd name="connsiteX145" fmla="*/ 466725 w 4076700"/>
              <a:gd name="connsiteY145" fmla="*/ 1257300 h 4400550"/>
              <a:gd name="connsiteX146" fmla="*/ 504825 w 4076700"/>
              <a:gd name="connsiteY146" fmla="*/ 1190625 h 4400550"/>
              <a:gd name="connsiteX147" fmla="*/ 533400 w 4076700"/>
              <a:gd name="connsiteY147" fmla="*/ 1171575 h 4400550"/>
              <a:gd name="connsiteX148" fmla="*/ 571500 w 4076700"/>
              <a:gd name="connsiteY148" fmla="*/ 1114425 h 4400550"/>
              <a:gd name="connsiteX149" fmla="*/ 590550 w 4076700"/>
              <a:gd name="connsiteY149" fmla="*/ 1085850 h 4400550"/>
              <a:gd name="connsiteX150" fmla="*/ 619125 w 4076700"/>
              <a:gd name="connsiteY150" fmla="*/ 1066800 h 4400550"/>
              <a:gd name="connsiteX151" fmla="*/ 628650 w 4076700"/>
              <a:gd name="connsiteY151" fmla="*/ 1000125 h 4400550"/>
              <a:gd name="connsiteX152" fmla="*/ 628650 w 4076700"/>
              <a:gd name="connsiteY152" fmla="*/ 857250 h 4400550"/>
              <a:gd name="connsiteX153" fmla="*/ 561975 w 4076700"/>
              <a:gd name="connsiteY153" fmla="*/ 781050 h 4400550"/>
              <a:gd name="connsiteX154" fmla="*/ 514350 w 4076700"/>
              <a:gd name="connsiteY154" fmla="*/ 733425 h 4400550"/>
              <a:gd name="connsiteX155" fmla="*/ 457200 w 4076700"/>
              <a:gd name="connsiteY155" fmla="*/ 714375 h 4400550"/>
              <a:gd name="connsiteX156" fmla="*/ 400050 w 4076700"/>
              <a:gd name="connsiteY156" fmla="*/ 676275 h 4400550"/>
              <a:gd name="connsiteX157" fmla="*/ 361950 w 4076700"/>
              <a:gd name="connsiteY157" fmla="*/ 647700 h 4400550"/>
              <a:gd name="connsiteX158" fmla="*/ 314325 w 4076700"/>
              <a:gd name="connsiteY158" fmla="*/ 628650 h 4400550"/>
              <a:gd name="connsiteX159" fmla="*/ 247650 w 4076700"/>
              <a:gd name="connsiteY159" fmla="*/ 600075 h 4400550"/>
              <a:gd name="connsiteX160" fmla="*/ 190500 w 4076700"/>
              <a:gd name="connsiteY160" fmla="*/ 552450 h 4400550"/>
              <a:gd name="connsiteX161" fmla="*/ 161925 w 4076700"/>
              <a:gd name="connsiteY161" fmla="*/ 523875 h 4400550"/>
              <a:gd name="connsiteX162" fmla="*/ 123825 w 4076700"/>
              <a:gd name="connsiteY162" fmla="*/ 504825 h 4400550"/>
              <a:gd name="connsiteX163" fmla="*/ 0 w 4076700"/>
              <a:gd name="connsiteY163" fmla="*/ 466725 h 4400550"/>
              <a:gd name="connsiteX164" fmla="*/ 28575 w 4076700"/>
              <a:gd name="connsiteY164" fmla="*/ 285750 h 4400550"/>
              <a:gd name="connsiteX165" fmla="*/ 47625 w 4076700"/>
              <a:gd name="connsiteY165" fmla="*/ 219075 h 4400550"/>
              <a:gd name="connsiteX166" fmla="*/ 76200 w 4076700"/>
              <a:gd name="connsiteY166" fmla="*/ 190500 h 4400550"/>
              <a:gd name="connsiteX167" fmla="*/ 104775 w 4076700"/>
              <a:gd name="connsiteY167" fmla="*/ 180975 h 4400550"/>
              <a:gd name="connsiteX168" fmla="*/ 200025 w 4076700"/>
              <a:gd name="connsiteY168" fmla="*/ 190500 h 4400550"/>
              <a:gd name="connsiteX169" fmla="*/ 228600 w 4076700"/>
              <a:gd name="connsiteY169" fmla="*/ 209550 h 4400550"/>
              <a:gd name="connsiteX170" fmla="*/ 266700 w 4076700"/>
              <a:gd name="connsiteY170" fmla="*/ 219075 h 4400550"/>
              <a:gd name="connsiteX171" fmla="*/ 285750 w 4076700"/>
              <a:gd name="connsiteY171" fmla="*/ 152400 h 4400550"/>
              <a:gd name="connsiteX172" fmla="*/ 323850 w 4076700"/>
              <a:gd name="connsiteY172" fmla="*/ 123825 h 4400550"/>
              <a:gd name="connsiteX173" fmla="*/ 342900 w 4076700"/>
              <a:gd name="connsiteY173" fmla="*/ 57150 h 4400550"/>
              <a:gd name="connsiteX174" fmla="*/ 352425 w 4076700"/>
              <a:gd name="connsiteY174" fmla="*/ 28575 h 4400550"/>
              <a:gd name="connsiteX175" fmla="*/ 400050 w 4076700"/>
              <a:gd name="connsiteY175" fmla="*/ 47625 h 4400550"/>
              <a:gd name="connsiteX176" fmla="*/ 428625 w 4076700"/>
              <a:gd name="connsiteY176" fmla="*/ 57150 h 4400550"/>
              <a:gd name="connsiteX177" fmla="*/ 533400 w 4076700"/>
              <a:gd name="connsiteY177" fmla="*/ 123825 h 4400550"/>
              <a:gd name="connsiteX178" fmla="*/ 695325 w 4076700"/>
              <a:gd name="connsiteY178" fmla="*/ 95250 h 4400550"/>
              <a:gd name="connsiteX179" fmla="*/ 723900 w 4076700"/>
              <a:gd name="connsiteY179" fmla="*/ 85725 h 4400550"/>
              <a:gd name="connsiteX180" fmla="*/ 733425 w 4076700"/>
              <a:gd name="connsiteY180" fmla="*/ 57150 h 4400550"/>
              <a:gd name="connsiteX181" fmla="*/ 771525 w 4076700"/>
              <a:gd name="connsiteY181" fmla="*/ 38100 h 4400550"/>
              <a:gd name="connsiteX182" fmla="*/ 838200 w 4076700"/>
              <a:gd name="connsiteY182" fmla="*/ 0 h 4400550"/>
              <a:gd name="connsiteX183" fmla="*/ 914400 w 4076700"/>
              <a:gd name="connsiteY183" fmla="*/ 28575 h 4400550"/>
              <a:gd name="connsiteX184" fmla="*/ 838200 w 4076700"/>
              <a:gd name="connsiteY184" fmla="*/ 76200 h 4400550"/>
              <a:gd name="connsiteX185" fmla="*/ 819150 w 4076700"/>
              <a:gd name="connsiteY185" fmla="*/ 114300 h 4400550"/>
              <a:gd name="connsiteX186" fmla="*/ 781050 w 4076700"/>
              <a:gd name="connsiteY186" fmla="*/ 152400 h 4400550"/>
              <a:gd name="connsiteX187" fmla="*/ 762000 w 4076700"/>
              <a:gd name="connsiteY187" fmla="*/ 180975 h 4400550"/>
              <a:gd name="connsiteX188" fmla="*/ 733425 w 4076700"/>
              <a:gd name="connsiteY188" fmla="*/ 209550 h 4400550"/>
              <a:gd name="connsiteX189" fmla="*/ 704850 w 4076700"/>
              <a:gd name="connsiteY189" fmla="*/ 266700 h 4400550"/>
              <a:gd name="connsiteX190" fmla="*/ 714375 w 4076700"/>
              <a:gd name="connsiteY190" fmla="*/ 419100 h 4400550"/>
              <a:gd name="connsiteX191" fmla="*/ 771525 w 4076700"/>
              <a:gd name="connsiteY191" fmla="*/ 428625 h 4400550"/>
              <a:gd name="connsiteX192" fmla="*/ 771525 w 4076700"/>
              <a:gd name="connsiteY192" fmla="*/ 495300 h 4400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4076700" h="4400550">
                <a:moveTo>
                  <a:pt x="762000" y="428625"/>
                </a:moveTo>
                <a:cubicBezTo>
                  <a:pt x="765175" y="485775"/>
                  <a:pt x="766098" y="543095"/>
                  <a:pt x="771525" y="600075"/>
                </a:cubicBezTo>
                <a:cubicBezTo>
                  <a:pt x="772477" y="610070"/>
                  <a:pt x="774778" y="620810"/>
                  <a:pt x="781050" y="628650"/>
                </a:cubicBezTo>
                <a:cubicBezTo>
                  <a:pt x="794479" y="645436"/>
                  <a:pt x="819376" y="650950"/>
                  <a:pt x="838200" y="657225"/>
                </a:cubicBezTo>
                <a:cubicBezTo>
                  <a:pt x="847725" y="666750"/>
                  <a:pt x="855079" y="679117"/>
                  <a:pt x="866775" y="685800"/>
                </a:cubicBezTo>
                <a:cubicBezTo>
                  <a:pt x="878141" y="692295"/>
                  <a:pt x="892288" y="691729"/>
                  <a:pt x="904875" y="695325"/>
                </a:cubicBezTo>
                <a:cubicBezTo>
                  <a:pt x="914529" y="698083"/>
                  <a:pt x="923925" y="701675"/>
                  <a:pt x="933450" y="704850"/>
                </a:cubicBezTo>
                <a:cubicBezTo>
                  <a:pt x="1022350" y="701675"/>
                  <a:pt x="1111709" y="704886"/>
                  <a:pt x="1200150" y="695325"/>
                </a:cubicBezTo>
                <a:cubicBezTo>
                  <a:pt x="1310715" y="683372"/>
                  <a:pt x="1252195" y="669676"/>
                  <a:pt x="1314450" y="657225"/>
                </a:cubicBezTo>
                <a:cubicBezTo>
                  <a:pt x="1330325" y="654050"/>
                  <a:pt x="1346568" y="652352"/>
                  <a:pt x="1362075" y="647700"/>
                </a:cubicBezTo>
                <a:cubicBezTo>
                  <a:pt x="1431229" y="626954"/>
                  <a:pt x="1385935" y="630373"/>
                  <a:pt x="1447800" y="619125"/>
                </a:cubicBezTo>
                <a:cubicBezTo>
                  <a:pt x="1572940" y="596372"/>
                  <a:pt x="1466161" y="621679"/>
                  <a:pt x="1552575" y="600075"/>
                </a:cubicBezTo>
                <a:cubicBezTo>
                  <a:pt x="1606860" y="545790"/>
                  <a:pt x="1552092" y="590757"/>
                  <a:pt x="1619250" y="561975"/>
                </a:cubicBezTo>
                <a:cubicBezTo>
                  <a:pt x="1711340" y="522508"/>
                  <a:pt x="1576542" y="560746"/>
                  <a:pt x="1685925" y="533400"/>
                </a:cubicBezTo>
                <a:cubicBezTo>
                  <a:pt x="1753967" y="488038"/>
                  <a:pt x="1720863" y="500853"/>
                  <a:pt x="1781175" y="485775"/>
                </a:cubicBezTo>
                <a:cubicBezTo>
                  <a:pt x="1813961" y="436596"/>
                  <a:pt x="1782274" y="469534"/>
                  <a:pt x="1847850" y="447675"/>
                </a:cubicBezTo>
                <a:cubicBezTo>
                  <a:pt x="1861320" y="443185"/>
                  <a:pt x="1872899" y="434218"/>
                  <a:pt x="1885950" y="428625"/>
                </a:cubicBezTo>
                <a:cubicBezTo>
                  <a:pt x="1941159" y="404964"/>
                  <a:pt x="1888186" y="436659"/>
                  <a:pt x="1943100" y="400050"/>
                </a:cubicBezTo>
                <a:cubicBezTo>
                  <a:pt x="2047875" y="403225"/>
                  <a:pt x="2152763" y="403760"/>
                  <a:pt x="2257425" y="409575"/>
                </a:cubicBezTo>
                <a:cubicBezTo>
                  <a:pt x="2267450" y="410132"/>
                  <a:pt x="2276061" y="417680"/>
                  <a:pt x="2286000" y="419100"/>
                </a:cubicBezTo>
                <a:cubicBezTo>
                  <a:pt x="2342924" y="427232"/>
                  <a:pt x="2457450" y="438150"/>
                  <a:pt x="2457450" y="438150"/>
                </a:cubicBezTo>
                <a:cubicBezTo>
                  <a:pt x="2466975" y="441325"/>
                  <a:pt x="2477671" y="442106"/>
                  <a:pt x="2486025" y="447675"/>
                </a:cubicBezTo>
                <a:cubicBezTo>
                  <a:pt x="2497233" y="455147"/>
                  <a:pt x="2502291" y="470779"/>
                  <a:pt x="2514600" y="476250"/>
                </a:cubicBezTo>
                <a:cubicBezTo>
                  <a:pt x="2532248" y="484094"/>
                  <a:pt x="2552897" y="481585"/>
                  <a:pt x="2571750" y="485775"/>
                </a:cubicBezTo>
                <a:cubicBezTo>
                  <a:pt x="2581551" y="487953"/>
                  <a:pt x="2590671" y="492542"/>
                  <a:pt x="2600325" y="495300"/>
                </a:cubicBezTo>
                <a:cubicBezTo>
                  <a:pt x="2684046" y="519220"/>
                  <a:pt x="2598487" y="491512"/>
                  <a:pt x="2667000" y="514350"/>
                </a:cubicBezTo>
                <a:cubicBezTo>
                  <a:pt x="2676525" y="523875"/>
                  <a:pt x="2684367" y="535453"/>
                  <a:pt x="2695575" y="542925"/>
                </a:cubicBezTo>
                <a:cubicBezTo>
                  <a:pt x="2713711" y="555016"/>
                  <a:pt x="2785178" y="561168"/>
                  <a:pt x="2790825" y="561975"/>
                </a:cubicBezTo>
                <a:cubicBezTo>
                  <a:pt x="2800350" y="565150"/>
                  <a:pt x="2810420" y="567010"/>
                  <a:pt x="2819400" y="571500"/>
                </a:cubicBezTo>
                <a:cubicBezTo>
                  <a:pt x="2837965" y="580783"/>
                  <a:pt x="2864847" y="602741"/>
                  <a:pt x="2876550" y="619125"/>
                </a:cubicBezTo>
                <a:cubicBezTo>
                  <a:pt x="2915186" y="673215"/>
                  <a:pt x="2873553" y="645791"/>
                  <a:pt x="2924175" y="704850"/>
                </a:cubicBezTo>
                <a:cubicBezTo>
                  <a:pt x="2931625" y="713542"/>
                  <a:pt x="2943225" y="717550"/>
                  <a:pt x="2952750" y="723900"/>
                </a:cubicBezTo>
                <a:cubicBezTo>
                  <a:pt x="2962296" y="752539"/>
                  <a:pt x="2960809" y="756431"/>
                  <a:pt x="2981325" y="781050"/>
                </a:cubicBezTo>
                <a:cubicBezTo>
                  <a:pt x="2989949" y="791398"/>
                  <a:pt x="3001276" y="799277"/>
                  <a:pt x="3009900" y="809625"/>
                </a:cubicBezTo>
                <a:cubicBezTo>
                  <a:pt x="3017229" y="818419"/>
                  <a:pt x="3023830" y="827961"/>
                  <a:pt x="3028950" y="838200"/>
                </a:cubicBezTo>
                <a:cubicBezTo>
                  <a:pt x="3033440" y="847180"/>
                  <a:pt x="3032203" y="858935"/>
                  <a:pt x="3038475" y="866775"/>
                </a:cubicBezTo>
                <a:cubicBezTo>
                  <a:pt x="3045626" y="875714"/>
                  <a:pt x="3057525" y="879475"/>
                  <a:pt x="3067050" y="885825"/>
                </a:cubicBezTo>
                <a:cubicBezTo>
                  <a:pt x="3070225" y="895350"/>
                  <a:pt x="3073817" y="904746"/>
                  <a:pt x="3076575" y="914400"/>
                </a:cubicBezTo>
                <a:cubicBezTo>
                  <a:pt x="3080171" y="926987"/>
                  <a:pt x="3077922" y="942278"/>
                  <a:pt x="3086100" y="952500"/>
                </a:cubicBezTo>
                <a:cubicBezTo>
                  <a:pt x="3092372" y="960340"/>
                  <a:pt x="3105150" y="958850"/>
                  <a:pt x="3114675" y="962025"/>
                </a:cubicBezTo>
                <a:cubicBezTo>
                  <a:pt x="3121025" y="981075"/>
                  <a:pt x="3122586" y="1002467"/>
                  <a:pt x="3133725" y="1019175"/>
                </a:cubicBezTo>
                <a:cubicBezTo>
                  <a:pt x="3179297" y="1087533"/>
                  <a:pt x="3155636" y="1060136"/>
                  <a:pt x="3200400" y="1104900"/>
                </a:cubicBezTo>
                <a:cubicBezTo>
                  <a:pt x="3206750" y="1127125"/>
                  <a:pt x="3212808" y="1149435"/>
                  <a:pt x="3219450" y="1171575"/>
                </a:cubicBezTo>
                <a:cubicBezTo>
                  <a:pt x="3222335" y="1181192"/>
                  <a:pt x="3223994" y="1191433"/>
                  <a:pt x="3228975" y="1200150"/>
                </a:cubicBezTo>
                <a:cubicBezTo>
                  <a:pt x="3236851" y="1213933"/>
                  <a:pt x="3248446" y="1225245"/>
                  <a:pt x="3257550" y="1238250"/>
                </a:cubicBezTo>
                <a:cubicBezTo>
                  <a:pt x="3270680" y="1257007"/>
                  <a:pt x="3282950" y="1276350"/>
                  <a:pt x="3295650" y="1295400"/>
                </a:cubicBezTo>
                <a:cubicBezTo>
                  <a:pt x="3302000" y="1304925"/>
                  <a:pt x="3305542" y="1317106"/>
                  <a:pt x="3314700" y="1323975"/>
                </a:cubicBezTo>
                <a:cubicBezTo>
                  <a:pt x="3327400" y="1333500"/>
                  <a:pt x="3342253" y="1340685"/>
                  <a:pt x="3352800" y="1352550"/>
                </a:cubicBezTo>
                <a:cubicBezTo>
                  <a:pt x="3368011" y="1369662"/>
                  <a:pt x="3374711" y="1393511"/>
                  <a:pt x="3390900" y="1409700"/>
                </a:cubicBezTo>
                <a:lnTo>
                  <a:pt x="3448050" y="1466850"/>
                </a:lnTo>
                <a:cubicBezTo>
                  <a:pt x="3469116" y="1487916"/>
                  <a:pt x="3482414" y="1497478"/>
                  <a:pt x="3495675" y="1524000"/>
                </a:cubicBezTo>
                <a:cubicBezTo>
                  <a:pt x="3500165" y="1532980"/>
                  <a:pt x="3500710" y="1543595"/>
                  <a:pt x="3505200" y="1552575"/>
                </a:cubicBezTo>
                <a:cubicBezTo>
                  <a:pt x="3510320" y="1562814"/>
                  <a:pt x="3519130" y="1570911"/>
                  <a:pt x="3524250" y="1581150"/>
                </a:cubicBezTo>
                <a:cubicBezTo>
                  <a:pt x="3528740" y="1590130"/>
                  <a:pt x="3529820" y="1600497"/>
                  <a:pt x="3533775" y="1609725"/>
                </a:cubicBezTo>
                <a:cubicBezTo>
                  <a:pt x="3539368" y="1622776"/>
                  <a:pt x="3547232" y="1634774"/>
                  <a:pt x="3552825" y="1647825"/>
                </a:cubicBezTo>
                <a:cubicBezTo>
                  <a:pt x="3556780" y="1657053"/>
                  <a:pt x="3557860" y="1667420"/>
                  <a:pt x="3562350" y="1676400"/>
                </a:cubicBezTo>
                <a:cubicBezTo>
                  <a:pt x="3567470" y="1686639"/>
                  <a:pt x="3576280" y="1694736"/>
                  <a:pt x="3581400" y="1704975"/>
                </a:cubicBezTo>
                <a:cubicBezTo>
                  <a:pt x="3585890" y="1713955"/>
                  <a:pt x="3586970" y="1724322"/>
                  <a:pt x="3590925" y="1733550"/>
                </a:cubicBezTo>
                <a:cubicBezTo>
                  <a:pt x="3596518" y="1746601"/>
                  <a:pt x="3604382" y="1758599"/>
                  <a:pt x="3609975" y="1771650"/>
                </a:cubicBezTo>
                <a:cubicBezTo>
                  <a:pt x="3613930" y="1780878"/>
                  <a:pt x="3613664" y="1792055"/>
                  <a:pt x="3619500" y="1800225"/>
                </a:cubicBezTo>
                <a:cubicBezTo>
                  <a:pt x="3629939" y="1814840"/>
                  <a:pt x="3644900" y="1825625"/>
                  <a:pt x="3657600" y="1838325"/>
                </a:cubicBezTo>
                <a:cubicBezTo>
                  <a:pt x="3663950" y="1854200"/>
                  <a:pt x="3668347" y="1871004"/>
                  <a:pt x="3676650" y="1885950"/>
                </a:cubicBezTo>
                <a:cubicBezTo>
                  <a:pt x="3684360" y="1899827"/>
                  <a:pt x="3698778" y="1909543"/>
                  <a:pt x="3705225" y="1924050"/>
                </a:cubicBezTo>
                <a:cubicBezTo>
                  <a:pt x="3718038" y="1952879"/>
                  <a:pt x="3713810" y="2027885"/>
                  <a:pt x="3733800" y="2047875"/>
                </a:cubicBezTo>
                <a:lnTo>
                  <a:pt x="3762375" y="2076450"/>
                </a:lnTo>
                <a:cubicBezTo>
                  <a:pt x="3768725" y="2101850"/>
                  <a:pt x="3777121" y="2126825"/>
                  <a:pt x="3781425" y="2152650"/>
                </a:cubicBezTo>
                <a:cubicBezTo>
                  <a:pt x="3784600" y="2171700"/>
                  <a:pt x="3786266" y="2191064"/>
                  <a:pt x="3790950" y="2209800"/>
                </a:cubicBezTo>
                <a:cubicBezTo>
                  <a:pt x="3795820" y="2229281"/>
                  <a:pt x="3805644" y="2247348"/>
                  <a:pt x="3810000" y="2266950"/>
                </a:cubicBezTo>
                <a:cubicBezTo>
                  <a:pt x="3846783" y="2432472"/>
                  <a:pt x="3814891" y="2326503"/>
                  <a:pt x="3838575" y="2476500"/>
                </a:cubicBezTo>
                <a:cubicBezTo>
                  <a:pt x="3843266" y="2506208"/>
                  <a:pt x="3858217" y="2564594"/>
                  <a:pt x="3867150" y="2600325"/>
                </a:cubicBezTo>
                <a:cubicBezTo>
                  <a:pt x="3867395" y="2604489"/>
                  <a:pt x="3872767" y="2823063"/>
                  <a:pt x="3895725" y="2857500"/>
                </a:cubicBezTo>
                <a:cubicBezTo>
                  <a:pt x="3939860" y="2923703"/>
                  <a:pt x="3887222" y="2840494"/>
                  <a:pt x="3933825" y="2933700"/>
                </a:cubicBezTo>
                <a:cubicBezTo>
                  <a:pt x="3938945" y="2943939"/>
                  <a:pt x="3947755" y="2952036"/>
                  <a:pt x="3952875" y="2962275"/>
                </a:cubicBezTo>
                <a:cubicBezTo>
                  <a:pt x="3957365" y="2971255"/>
                  <a:pt x="3958875" y="2981449"/>
                  <a:pt x="3962400" y="2990850"/>
                </a:cubicBezTo>
                <a:cubicBezTo>
                  <a:pt x="3968403" y="3006859"/>
                  <a:pt x="3975100" y="3022600"/>
                  <a:pt x="3981450" y="3038475"/>
                </a:cubicBezTo>
                <a:cubicBezTo>
                  <a:pt x="3984625" y="3057525"/>
                  <a:pt x="3986632" y="3076807"/>
                  <a:pt x="3990975" y="3095625"/>
                </a:cubicBezTo>
                <a:cubicBezTo>
                  <a:pt x="3996172" y="3118147"/>
                  <a:pt x="4006902" y="3139398"/>
                  <a:pt x="4010025" y="3162300"/>
                </a:cubicBezTo>
                <a:cubicBezTo>
                  <a:pt x="4016474" y="3209593"/>
                  <a:pt x="4015025" y="3257659"/>
                  <a:pt x="4019550" y="3305175"/>
                </a:cubicBezTo>
                <a:cubicBezTo>
                  <a:pt x="4021381" y="3324401"/>
                  <a:pt x="4026942" y="3343130"/>
                  <a:pt x="4029075" y="3362325"/>
                </a:cubicBezTo>
                <a:cubicBezTo>
                  <a:pt x="4036471" y="3428892"/>
                  <a:pt x="4040990" y="3495754"/>
                  <a:pt x="4048125" y="3562350"/>
                </a:cubicBezTo>
                <a:cubicBezTo>
                  <a:pt x="4050517" y="3584673"/>
                  <a:pt x="4055027" y="3606728"/>
                  <a:pt x="4057650" y="3629025"/>
                </a:cubicBezTo>
                <a:cubicBezTo>
                  <a:pt x="4073558" y="3764247"/>
                  <a:pt x="4058496" y="3680879"/>
                  <a:pt x="4076700" y="3771900"/>
                </a:cubicBezTo>
                <a:cubicBezTo>
                  <a:pt x="4073525" y="3844925"/>
                  <a:pt x="4079594" y="3918944"/>
                  <a:pt x="4067175" y="3990975"/>
                </a:cubicBezTo>
                <a:cubicBezTo>
                  <a:pt x="4066527" y="3994735"/>
                  <a:pt x="4010738" y="4075987"/>
                  <a:pt x="4000500" y="4086225"/>
                </a:cubicBezTo>
                <a:cubicBezTo>
                  <a:pt x="3992405" y="4094320"/>
                  <a:pt x="3981450" y="4098925"/>
                  <a:pt x="3971925" y="4105275"/>
                </a:cubicBezTo>
                <a:cubicBezTo>
                  <a:pt x="3965650" y="4124099"/>
                  <a:pt x="3960136" y="4148996"/>
                  <a:pt x="3943350" y="4162425"/>
                </a:cubicBezTo>
                <a:cubicBezTo>
                  <a:pt x="3935510" y="4168697"/>
                  <a:pt x="3924300" y="4168775"/>
                  <a:pt x="3914775" y="4171950"/>
                </a:cubicBezTo>
                <a:cubicBezTo>
                  <a:pt x="3905250" y="4181475"/>
                  <a:pt x="3892883" y="4188829"/>
                  <a:pt x="3886200" y="4200525"/>
                </a:cubicBezTo>
                <a:cubicBezTo>
                  <a:pt x="3855244" y="4254697"/>
                  <a:pt x="3903663" y="4229629"/>
                  <a:pt x="3848100" y="4248150"/>
                </a:cubicBezTo>
                <a:cubicBezTo>
                  <a:pt x="3835400" y="4267200"/>
                  <a:pt x="3829050" y="4292600"/>
                  <a:pt x="3810000" y="4305300"/>
                </a:cubicBezTo>
                <a:cubicBezTo>
                  <a:pt x="3807315" y="4307090"/>
                  <a:pt x="3715986" y="4369285"/>
                  <a:pt x="3705225" y="4371975"/>
                </a:cubicBezTo>
                <a:cubicBezTo>
                  <a:pt x="3650538" y="4385647"/>
                  <a:pt x="3679280" y="4376638"/>
                  <a:pt x="3619500" y="4400550"/>
                </a:cubicBezTo>
                <a:lnTo>
                  <a:pt x="2143125" y="4391025"/>
                </a:lnTo>
                <a:cubicBezTo>
                  <a:pt x="2120676" y="4390748"/>
                  <a:pt x="2098704" y="4384467"/>
                  <a:pt x="2076450" y="4381500"/>
                </a:cubicBezTo>
                <a:lnTo>
                  <a:pt x="2000250" y="4371975"/>
                </a:lnTo>
                <a:cubicBezTo>
                  <a:pt x="1984375" y="4365625"/>
                  <a:pt x="1969343" y="4356508"/>
                  <a:pt x="1952625" y="4352925"/>
                </a:cubicBezTo>
                <a:cubicBezTo>
                  <a:pt x="1910852" y="4343974"/>
                  <a:pt x="1728226" y="4334227"/>
                  <a:pt x="1714500" y="4333875"/>
                </a:cubicBezTo>
                <a:lnTo>
                  <a:pt x="752475" y="4314825"/>
                </a:lnTo>
                <a:cubicBezTo>
                  <a:pt x="725313" y="4311807"/>
                  <a:pt x="670090" y="4311732"/>
                  <a:pt x="638175" y="4295775"/>
                </a:cubicBezTo>
                <a:cubicBezTo>
                  <a:pt x="616129" y="4284752"/>
                  <a:pt x="596824" y="4266582"/>
                  <a:pt x="581025" y="4248150"/>
                </a:cubicBezTo>
                <a:cubicBezTo>
                  <a:pt x="570694" y="4236097"/>
                  <a:pt x="562781" y="4222103"/>
                  <a:pt x="552450" y="4210050"/>
                </a:cubicBezTo>
                <a:cubicBezTo>
                  <a:pt x="497445" y="4145878"/>
                  <a:pt x="546929" y="4216055"/>
                  <a:pt x="504825" y="4152900"/>
                </a:cubicBezTo>
                <a:cubicBezTo>
                  <a:pt x="501650" y="4133850"/>
                  <a:pt x="502473" y="4113681"/>
                  <a:pt x="495300" y="4095750"/>
                </a:cubicBezTo>
                <a:cubicBezTo>
                  <a:pt x="489404" y="4081010"/>
                  <a:pt x="471745" y="4072710"/>
                  <a:pt x="466725" y="4057650"/>
                </a:cubicBezTo>
                <a:cubicBezTo>
                  <a:pt x="458630" y="4033366"/>
                  <a:pt x="460583" y="4006823"/>
                  <a:pt x="457200" y="3981450"/>
                </a:cubicBezTo>
                <a:cubicBezTo>
                  <a:pt x="454233" y="3959196"/>
                  <a:pt x="450850" y="3937000"/>
                  <a:pt x="447675" y="3914775"/>
                </a:cubicBezTo>
                <a:cubicBezTo>
                  <a:pt x="450850" y="3844925"/>
                  <a:pt x="452035" y="3774956"/>
                  <a:pt x="457200" y="3705225"/>
                </a:cubicBezTo>
                <a:cubicBezTo>
                  <a:pt x="458396" y="3689080"/>
                  <a:pt x="462277" y="3673166"/>
                  <a:pt x="466725" y="3657600"/>
                </a:cubicBezTo>
                <a:cubicBezTo>
                  <a:pt x="475000" y="3628638"/>
                  <a:pt x="485775" y="3600450"/>
                  <a:pt x="495300" y="3571875"/>
                </a:cubicBezTo>
                <a:cubicBezTo>
                  <a:pt x="498475" y="3562350"/>
                  <a:pt x="499659" y="3551909"/>
                  <a:pt x="504825" y="3543300"/>
                </a:cubicBezTo>
                <a:lnTo>
                  <a:pt x="533400" y="3495675"/>
                </a:lnTo>
                <a:cubicBezTo>
                  <a:pt x="536575" y="3482975"/>
                  <a:pt x="543651" y="3470646"/>
                  <a:pt x="542925" y="3457575"/>
                </a:cubicBezTo>
                <a:cubicBezTo>
                  <a:pt x="540434" y="3412743"/>
                  <a:pt x="531678" y="3368443"/>
                  <a:pt x="523875" y="3324225"/>
                </a:cubicBezTo>
                <a:cubicBezTo>
                  <a:pt x="522130" y="3314338"/>
                  <a:pt x="516608" y="3305433"/>
                  <a:pt x="514350" y="3295650"/>
                </a:cubicBezTo>
                <a:cubicBezTo>
                  <a:pt x="507069" y="3264100"/>
                  <a:pt x="503153" y="3231812"/>
                  <a:pt x="495300" y="3200400"/>
                </a:cubicBezTo>
                <a:cubicBezTo>
                  <a:pt x="492125" y="3187700"/>
                  <a:pt x="490372" y="3174557"/>
                  <a:pt x="485775" y="3162300"/>
                </a:cubicBezTo>
                <a:cubicBezTo>
                  <a:pt x="480789" y="3149005"/>
                  <a:pt x="473075" y="3136900"/>
                  <a:pt x="466725" y="3124200"/>
                </a:cubicBezTo>
                <a:cubicBezTo>
                  <a:pt x="457660" y="3006349"/>
                  <a:pt x="461871" y="3025976"/>
                  <a:pt x="447675" y="2933700"/>
                </a:cubicBezTo>
                <a:cubicBezTo>
                  <a:pt x="444738" y="2914612"/>
                  <a:pt x="442834" y="2895286"/>
                  <a:pt x="438150" y="2876550"/>
                </a:cubicBezTo>
                <a:cubicBezTo>
                  <a:pt x="433280" y="2857069"/>
                  <a:pt x="423970" y="2838881"/>
                  <a:pt x="419100" y="2819400"/>
                </a:cubicBezTo>
                <a:cubicBezTo>
                  <a:pt x="397318" y="2732272"/>
                  <a:pt x="421406" y="2792931"/>
                  <a:pt x="400050" y="2714625"/>
                </a:cubicBezTo>
                <a:cubicBezTo>
                  <a:pt x="394766" y="2695252"/>
                  <a:pt x="387350" y="2676525"/>
                  <a:pt x="381000" y="2657475"/>
                </a:cubicBezTo>
                <a:cubicBezTo>
                  <a:pt x="374650" y="2600325"/>
                  <a:pt x="387666" y="2537456"/>
                  <a:pt x="361950" y="2486025"/>
                </a:cubicBezTo>
                <a:cubicBezTo>
                  <a:pt x="355600" y="2473325"/>
                  <a:pt x="347886" y="2461220"/>
                  <a:pt x="342900" y="2447925"/>
                </a:cubicBezTo>
                <a:cubicBezTo>
                  <a:pt x="319874" y="2386523"/>
                  <a:pt x="353162" y="2429612"/>
                  <a:pt x="304800" y="2381250"/>
                </a:cubicBezTo>
                <a:cubicBezTo>
                  <a:pt x="301625" y="2368550"/>
                  <a:pt x="302537" y="2354042"/>
                  <a:pt x="295275" y="2343150"/>
                </a:cubicBezTo>
                <a:cubicBezTo>
                  <a:pt x="288925" y="2333625"/>
                  <a:pt x="274795" y="2332195"/>
                  <a:pt x="266700" y="2324100"/>
                </a:cubicBezTo>
                <a:cubicBezTo>
                  <a:pt x="258605" y="2316005"/>
                  <a:pt x="254979" y="2304319"/>
                  <a:pt x="247650" y="2295525"/>
                </a:cubicBezTo>
                <a:cubicBezTo>
                  <a:pt x="239026" y="2285177"/>
                  <a:pt x="228600" y="2276475"/>
                  <a:pt x="219075" y="2266950"/>
                </a:cubicBezTo>
                <a:cubicBezTo>
                  <a:pt x="205060" y="2196874"/>
                  <a:pt x="218530" y="2232795"/>
                  <a:pt x="171450" y="2162175"/>
                </a:cubicBezTo>
                <a:lnTo>
                  <a:pt x="152400" y="2133600"/>
                </a:lnTo>
                <a:cubicBezTo>
                  <a:pt x="149225" y="2120900"/>
                  <a:pt x="146471" y="2108087"/>
                  <a:pt x="142875" y="2095500"/>
                </a:cubicBezTo>
                <a:cubicBezTo>
                  <a:pt x="140117" y="2085846"/>
                  <a:pt x="135528" y="2076726"/>
                  <a:pt x="133350" y="2066925"/>
                </a:cubicBezTo>
                <a:cubicBezTo>
                  <a:pt x="114375" y="1981538"/>
                  <a:pt x="137693" y="2037512"/>
                  <a:pt x="104775" y="1971675"/>
                </a:cubicBezTo>
                <a:cubicBezTo>
                  <a:pt x="111125" y="1908175"/>
                  <a:pt x="112982" y="1844064"/>
                  <a:pt x="123825" y="1781175"/>
                </a:cubicBezTo>
                <a:cubicBezTo>
                  <a:pt x="128943" y="1751492"/>
                  <a:pt x="142875" y="1724025"/>
                  <a:pt x="152400" y="1695450"/>
                </a:cubicBezTo>
                <a:cubicBezTo>
                  <a:pt x="155575" y="1685925"/>
                  <a:pt x="154825" y="1673975"/>
                  <a:pt x="161925" y="1666875"/>
                </a:cubicBezTo>
                <a:cubicBezTo>
                  <a:pt x="174625" y="1654175"/>
                  <a:pt x="189249" y="1643143"/>
                  <a:pt x="200025" y="1628775"/>
                </a:cubicBezTo>
                <a:cubicBezTo>
                  <a:pt x="275247" y="1528478"/>
                  <a:pt x="161460" y="1648290"/>
                  <a:pt x="247650" y="1562100"/>
                </a:cubicBezTo>
                <a:cubicBezTo>
                  <a:pt x="264389" y="1511882"/>
                  <a:pt x="246112" y="1552516"/>
                  <a:pt x="285750" y="1504950"/>
                </a:cubicBezTo>
                <a:cubicBezTo>
                  <a:pt x="312792" y="1472500"/>
                  <a:pt x="299060" y="1472590"/>
                  <a:pt x="333375" y="1438275"/>
                </a:cubicBezTo>
                <a:cubicBezTo>
                  <a:pt x="341470" y="1430180"/>
                  <a:pt x="352425" y="1425575"/>
                  <a:pt x="361950" y="1419225"/>
                </a:cubicBezTo>
                <a:cubicBezTo>
                  <a:pt x="368300" y="1409700"/>
                  <a:pt x="376980" y="1401369"/>
                  <a:pt x="381000" y="1390650"/>
                </a:cubicBezTo>
                <a:cubicBezTo>
                  <a:pt x="386684" y="1375491"/>
                  <a:pt x="382493" y="1357081"/>
                  <a:pt x="390525" y="1343025"/>
                </a:cubicBezTo>
                <a:cubicBezTo>
                  <a:pt x="396205" y="1333086"/>
                  <a:pt x="409575" y="1330325"/>
                  <a:pt x="419100" y="1323975"/>
                </a:cubicBezTo>
                <a:cubicBezTo>
                  <a:pt x="471310" y="1219555"/>
                  <a:pt x="402366" y="1347402"/>
                  <a:pt x="466725" y="1257300"/>
                </a:cubicBezTo>
                <a:cubicBezTo>
                  <a:pt x="485402" y="1231153"/>
                  <a:pt x="482327" y="1213123"/>
                  <a:pt x="504825" y="1190625"/>
                </a:cubicBezTo>
                <a:cubicBezTo>
                  <a:pt x="512920" y="1182530"/>
                  <a:pt x="523875" y="1177925"/>
                  <a:pt x="533400" y="1171575"/>
                </a:cubicBezTo>
                <a:lnTo>
                  <a:pt x="571500" y="1114425"/>
                </a:lnTo>
                <a:cubicBezTo>
                  <a:pt x="577850" y="1104900"/>
                  <a:pt x="581025" y="1092200"/>
                  <a:pt x="590550" y="1085850"/>
                </a:cubicBezTo>
                <a:lnTo>
                  <a:pt x="619125" y="1066800"/>
                </a:lnTo>
                <a:cubicBezTo>
                  <a:pt x="622300" y="1044575"/>
                  <a:pt x="624959" y="1022270"/>
                  <a:pt x="628650" y="1000125"/>
                </a:cubicBezTo>
                <a:cubicBezTo>
                  <a:pt x="638541" y="940778"/>
                  <a:pt x="651398" y="930044"/>
                  <a:pt x="628650" y="857250"/>
                </a:cubicBezTo>
                <a:cubicBezTo>
                  <a:pt x="614028" y="810461"/>
                  <a:pt x="594686" y="802857"/>
                  <a:pt x="561975" y="781050"/>
                </a:cubicBezTo>
                <a:cubicBezTo>
                  <a:pt x="544596" y="754982"/>
                  <a:pt x="544429" y="746793"/>
                  <a:pt x="514350" y="733425"/>
                </a:cubicBezTo>
                <a:cubicBezTo>
                  <a:pt x="496000" y="725270"/>
                  <a:pt x="473908" y="725514"/>
                  <a:pt x="457200" y="714375"/>
                </a:cubicBezTo>
                <a:cubicBezTo>
                  <a:pt x="438150" y="701675"/>
                  <a:pt x="418366" y="690012"/>
                  <a:pt x="400050" y="676275"/>
                </a:cubicBezTo>
                <a:cubicBezTo>
                  <a:pt x="387350" y="666750"/>
                  <a:pt x="375827" y="655410"/>
                  <a:pt x="361950" y="647700"/>
                </a:cubicBezTo>
                <a:cubicBezTo>
                  <a:pt x="347004" y="639397"/>
                  <a:pt x="329949" y="635594"/>
                  <a:pt x="314325" y="628650"/>
                </a:cubicBezTo>
                <a:cubicBezTo>
                  <a:pt x="243705" y="597263"/>
                  <a:pt x="306341" y="619639"/>
                  <a:pt x="247650" y="600075"/>
                </a:cubicBezTo>
                <a:cubicBezTo>
                  <a:pt x="210095" y="543743"/>
                  <a:pt x="252022" y="596395"/>
                  <a:pt x="190500" y="552450"/>
                </a:cubicBezTo>
                <a:cubicBezTo>
                  <a:pt x="179539" y="544620"/>
                  <a:pt x="172886" y="531705"/>
                  <a:pt x="161925" y="523875"/>
                </a:cubicBezTo>
                <a:cubicBezTo>
                  <a:pt x="150371" y="515622"/>
                  <a:pt x="136153" y="511870"/>
                  <a:pt x="123825" y="504825"/>
                </a:cubicBezTo>
                <a:cubicBezTo>
                  <a:pt x="54074" y="464968"/>
                  <a:pt x="146737" y="496072"/>
                  <a:pt x="0" y="466725"/>
                </a:cubicBezTo>
                <a:cubicBezTo>
                  <a:pt x="14961" y="257274"/>
                  <a:pt x="-8644" y="397406"/>
                  <a:pt x="28575" y="285750"/>
                </a:cubicBezTo>
                <a:cubicBezTo>
                  <a:pt x="30692" y="279399"/>
                  <a:pt x="41510" y="228248"/>
                  <a:pt x="47625" y="219075"/>
                </a:cubicBezTo>
                <a:cubicBezTo>
                  <a:pt x="55097" y="207867"/>
                  <a:pt x="64992" y="197972"/>
                  <a:pt x="76200" y="190500"/>
                </a:cubicBezTo>
                <a:cubicBezTo>
                  <a:pt x="84554" y="184931"/>
                  <a:pt x="95250" y="184150"/>
                  <a:pt x="104775" y="180975"/>
                </a:cubicBezTo>
                <a:cubicBezTo>
                  <a:pt x="136525" y="184150"/>
                  <a:pt x="168934" y="183325"/>
                  <a:pt x="200025" y="190500"/>
                </a:cubicBezTo>
                <a:cubicBezTo>
                  <a:pt x="211179" y="193074"/>
                  <a:pt x="218078" y="205041"/>
                  <a:pt x="228600" y="209550"/>
                </a:cubicBezTo>
                <a:cubicBezTo>
                  <a:pt x="240632" y="214707"/>
                  <a:pt x="254000" y="215900"/>
                  <a:pt x="266700" y="219075"/>
                </a:cubicBezTo>
                <a:cubicBezTo>
                  <a:pt x="267207" y="217049"/>
                  <a:pt x="280870" y="158256"/>
                  <a:pt x="285750" y="152400"/>
                </a:cubicBezTo>
                <a:cubicBezTo>
                  <a:pt x="295913" y="140204"/>
                  <a:pt x="311150" y="133350"/>
                  <a:pt x="323850" y="123825"/>
                </a:cubicBezTo>
                <a:cubicBezTo>
                  <a:pt x="330200" y="101600"/>
                  <a:pt x="336258" y="79290"/>
                  <a:pt x="342900" y="57150"/>
                </a:cubicBezTo>
                <a:cubicBezTo>
                  <a:pt x="345785" y="47533"/>
                  <a:pt x="342521" y="30226"/>
                  <a:pt x="352425" y="28575"/>
                </a:cubicBezTo>
                <a:cubicBezTo>
                  <a:pt x="369290" y="25764"/>
                  <a:pt x="384041" y="41622"/>
                  <a:pt x="400050" y="47625"/>
                </a:cubicBezTo>
                <a:cubicBezTo>
                  <a:pt x="409451" y="51150"/>
                  <a:pt x="419100" y="53975"/>
                  <a:pt x="428625" y="57150"/>
                </a:cubicBezTo>
                <a:cubicBezTo>
                  <a:pt x="479178" y="132980"/>
                  <a:pt x="444060" y="111062"/>
                  <a:pt x="533400" y="123825"/>
                </a:cubicBezTo>
                <a:cubicBezTo>
                  <a:pt x="587375" y="114300"/>
                  <a:pt x="641580" y="105999"/>
                  <a:pt x="695325" y="95250"/>
                </a:cubicBezTo>
                <a:cubicBezTo>
                  <a:pt x="705170" y="93281"/>
                  <a:pt x="716800" y="92825"/>
                  <a:pt x="723900" y="85725"/>
                </a:cubicBezTo>
                <a:cubicBezTo>
                  <a:pt x="731000" y="78625"/>
                  <a:pt x="726325" y="64250"/>
                  <a:pt x="733425" y="57150"/>
                </a:cubicBezTo>
                <a:cubicBezTo>
                  <a:pt x="743465" y="47110"/>
                  <a:pt x="759197" y="45145"/>
                  <a:pt x="771525" y="38100"/>
                </a:cubicBezTo>
                <a:cubicBezTo>
                  <a:pt x="865767" y="-15752"/>
                  <a:pt x="723065" y="57567"/>
                  <a:pt x="838200" y="0"/>
                </a:cubicBezTo>
                <a:cubicBezTo>
                  <a:pt x="1174330" y="33613"/>
                  <a:pt x="1027841" y="7305"/>
                  <a:pt x="914400" y="28575"/>
                </a:cubicBezTo>
                <a:cubicBezTo>
                  <a:pt x="891156" y="32933"/>
                  <a:pt x="855175" y="63469"/>
                  <a:pt x="838200" y="76200"/>
                </a:cubicBezTo>
                <a:cubicBezTo>
                  <a:pt x="831850" y="88900"/>
                  <a:pt x="827669" y="102941"/>
                  <a:pt x="819150" y="114300"/>
                </a:cubicBezTo>
                <a:cubicBezTo>
                  <a:pt x="808374" y="128668"/>
                  <a:pt x="792739" y="138763"/>
                  <a:pt x="781050" y="152400"/>
                </a:cubicBezTo>
                <a:cubicBezTo>
                  <a:pt x="773600" y="161092"/>
                  <a:pt x="769329" y="172181"/>
                  <a:pt x="762000" y="180975"/>
                </a:cubicBezTo>
                <a:cubicBezTo>
                  <a:pt x="753376" y="191323"/>
                  <a:pt x="742049" y="199202"/>
                  <a:pt x="733425" y="209550"/>
                </a:cubicBezTo>
                <a:cubicBezTo>
                  <a:pt x="712909" y="234169"/>
                  <a:pt x="714396" y="238061"/>
                  <a:pt x="704850" y="266700"/>
                </a:cubicBezTo>
                <a:cubicBezTo>
                  <a:pt x="708025" y="317500"/>
                  <a:pt x="694995" y="372035"/>
                  <a:pt x="714375" y="419100"/>
                </a:cubicBezTo>
                <a:cubicBezTo>
                  <a:pt x="721728" y="436958"/>
                  <a:pt x="759937" y="413175"/>
                  <a:pt x="771525" y="428625"/>
                </a:cubicBezTo>
                <a:cubicBezTo>
                  <a:pt x="784860" y="446405"/>
                  <a:pt x="771525" y="473075"/>
                  <a:pt x="771525" y="495300"/>
                </a:cubicBezTo>
              </a:path>
            </a:pathLst>
          </a:custGeom>
          <a:blipFill>
            <a:blip r:embed="rId3"/>
            <a:tile tx="0" ty="0" sx="100000" sy="100000" flip="none" algn="tl"/>
          </a:blip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663300"/>
                </a:solidFill>
              </a:ln>
            </a:endParaRPr>
          </a:p>
        </p:txBody>
      </p:sp>
      <p:pic>
        <p:nvPicPr>
          <p:cNvPr id="3075" name="Picture 3" descr="C:\Users\Uzivatelka\AppData\Local\Microsoft\Windows\Temporary Internet Files\Content.IE5\EE7O785L\MC90043629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822" y="3277697"/>
            <a:ext cx="976837" cy="97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Volný tvar 59"/>
          <p:cNvSpPr/>
          <p:nvPr/>
        </p:nvSpPr>
        <p:spPr>
          <a:xfrm>
            <a:off x="2794397" y="1916832"/>
            <a:ext cx="362891" cy="331750"/>
          </a:xfrm>
          <a:custGeom>
            <a:avLst/>
            <a:gdLst>
              <a:gd name="connsiteX0" fmla="*/ 240506 w 340519"/>
              <a:gd name="connsiteY0" fmla="*/ 573 h 314898"/>
              <a:gd name="connsiteX1" fmla="*/ 233362 w 340519"/>
              <a:gd name="connsiteY1" fmla="*/ 12480 h 314898"/>
              <a:gd name="connsiteX2" fmla="*/ 230981 w 340519"/>
              <a:gd name="connsiteY2" fmla="*/ 22005 h 314898"/>
              <a:gd name="connsiteX3" fmla="*/ 223837 w 340519"/>
              <a:gd name="connsiteY3" fmla="*/ 24386 h 314898"/>
              <a:gd name="connsiteX4" fmla="*/ 221456 w 340519"/>
              <a:gd name="connsiteY4" fmla="*/ 31530 h 314898"/>
              <a:gd name="connsiteX5" fmla="*/ 214312 w 340519"/>
              <a:gd name="connsiteY5" fmla="*/ 33911 h 314898"/>
              <a:gd name="connsiteX6" fmla="*/ 211931 w 340519"/>
              <a:gd name="connsiteY6" fmla="*/ 43436 h 314898"/>
              <a:gd name="connsiteX7" fmla="*/ 204787 w 340519"/>
              <a:gd name="connsiteY7" fmla="*/ 50580 h 314898"/>
              <a:gd name="connsiteX8" fmla="*/ 188119 w 340519"/>
              <a:gd name="connsiteY8" fmla="*/ 67248 h 314898"/>
              <a:gd name="connsiteX9" fmla="*/ 171450 w 340519"/>
              <a:gd name="connsiteY9" fmla="*/ 83917 h 314898"/>
              <a:gd name="connsiteX10" fmla="*/ 169069 w 340519"/>
              <a:gd name="connsiteY10" fmla="*/ 91061 h 314898"/>
              <a:gd name="connsiteX11" fmla="*/ 154781 w 340519"/>
              <a:gd name="connsiteY11" fmla="*/ 98205 h 314898"/>
              <a:gd name="connsiteX12" fmla="*/ 147637 w 340519"/>
              <a:gd name="connsiteY12" fmla="*/ 105348 h 314898"/>
              <a:gd name="connsiteX13" fmla="*/ 133350 w 340519"/>
              <a:gd name="connsiteY13" fmla="*/ 114873 h 314898"/>
              <a:gd name="connsiteX14" fmla="*/ 121444 w 340519"/>
              <a:gd name="connsiteY14" fmla="*/ 126780 h 314898"/>
              <a:gd name="connsiteX15" fmla="*/ 116681 w 340519"/>
              <a:gd name="connsiteY15" fmla="*/ 133923 h 314898"/>
              <a:gd name="connsiteX16" fmla="*/ 104775 w 340519"/>
              <a:gd name="connsiteY16" fmla="*/ 141067 h 314898"/>
              <a:gd name="connsiteX17" fmla="*/ 90487 w 340519"/>
              <a:gd name="connsiteY17" fmla="*/ 150592 h 314898"/>
              <a:gd name="connsiteX18" fmla="*/ 88106 w 340519"/>
              <a:gd name="connsiteY18" fmla="*/ 157736 h 314898"/>
              <a:gd name="connsiteX19" fmla="*/ 73819 w 340519"/>
              <a:gd name="connsiteY19" fmla="*/ 167261 h 314898"/>
              <a:gd name="connsiteX20" fmla="*/ 59531 w 340519"/>
              <a:gd name="connsiteY20" fmla="*/ 179167 h 314898"/>
              <a:gd name="connsiteX21" fmla="*/ 52387 w 340519"/>
              <a:gd name="connsiteY21" fmla="*/ 188692 h 314898"/>
              <a:gd name="connsiteX22" fmla="*/ 19050 w 340519"/>
              <a:gd name="connsiteY22" fmla="*/ 195836 h 314898"/>
              <a:gd name="connsiteX23" fmla="*/ 11906 w 340519"/>
              <a:gd name="connsiteY23" fmla="*/ 198217 h 314898"/>
              <a:gd name="connsiteX24" fmla="*/ 0 w 340519"/>
              <a:gd name="connsiteY24" fmla="*/ 207742 h 314898"/>
              <a:gd name="connsiteX25" fmla="*/ 7144 w 340519"/>
              <a:gd name="connsiteY25" fmla="*/ 210123 h 314898"/>
              <a:gd name="connsiteX26" fmla="*/ 21431 w 340519"/>
              <a:gd name="connsiteY26" fmla="*/ 219648 h 314898"/>
              <a:gd name="connsiteX27" fmla="*/ 38100 w 340519"/>
              <a:gd name="connsiteY27" fmla="*/ 226792 h 314898"/>
              <a:gd name="connsiteX28" fmla="*/ 42862 w 340519"/>
              <a:gd name="connsiteY28" fmla="*/ 236317 h 314898"/>
              <a:gd name="connsiteX29" fmla="*/ 47625 w 340519"/>
              <a:gd name="connsiteY29" fmla="*/ 243461 h 314898"/>
              <a:gd name="connsiteX30" fmla="*/ 50006 w 340519"/>
              <a:gd name="connsiteY30" fmla="*/ 250605 h 314898"/>
              <a:gd name="connsiteX31" fmla="*/ 54769 w 340519"/>
              <a:gd name="connsiteY31" fmla="*/ 262511 h 314898"/>
              <a:gd name="connsiteX32" fmla="*/ 57150 w 340519"/>
              <a:gd name="connsiteY32" fmla="*/ 272036 h 314898"/>
              <a:gd name="connsiteX33" fmla="*/ 64294 w 340519"/>
              <a:gd name="connsiteY33" fmla="*/ 291086 h 314898"/>
              <a:gd name="connsiteX34" fmla="*/ 71437 w 340519"/>
              <a:gd name="connsiteY34" fmla="*/ 312517 h 314898"/>
              <a:gd name="connsiteX35" fmla="*/ 80962 w 340519"/>
              <a:gd name="connsiteY35" fmla="*/ 314898 h 314898"/>
              <a:gd name="connsiteX36" fmla="*/ 109537 w 340519"/>
              <a:gd name="connsiteY36" fmla="*/ 312517 h 314898"/>
              <a:gd name="connsiteX37" fmla="*/ 116681 w 340519"/>
              <a:gd name="connsiteY37" fmla="*/ 307755 h 314898"/>
              <a:gd name="connsiteX38" fmla="*/ 123825 w 340519"/>
              <a:gd name="connsiteY38" fmla="*/ 305373 h 314898"/>
              <a:gd name="connsiteX39" fmla="*/ 133350 w 340519"/>
              <a:gd name="connsiteY39" fmla="*/ 300611 h 314898"/>
              <a:gd name="connsiteX40" fmla="*/ 150019 w 340519"/>
              <a:gd name="connsiteY40" fmla="*/ 293467 h 314898"/>
              <a:gd name="connsiteX41" fmla="*/ 164306 w 340519"/>
              <a:gd name="connsiteY41" fmla="*/ 283942 h 314898"/>
              <a:gd name="connsiteX42" fmla="*/ 171450 w 340519"/>
              <a:gd name="connsiteY42" fmla="*/ 279180 h 314898"/>
              <a:gd name="connsiteX43" fmla="*/ 178594 w 340519"/>
              <a:gd name="connsiteY43" fmla="*/ 276798 h 314898"/>
              <a:gd name="connsiteX44" fmla="*/ 192881 w 340519"/>
              <a:gd name="connsiteY44" fmla="*/ 264892 h 314898"/>
              <a:gd name="connsiteX45" fmla="*/ 200025 w 340519"/>
              <a:gd name="connsiteY45" fmla="*/ 255367 h 314898"/>
              <a:gd name="connsiteX46" fmla="*/ 207169 w 340519"/>
              <a:gd name="connsiteY46" fmla="*/ 250605 h 314898"/>
              <a:gd name="connsiteX47" fmla="*/ 211931 w 340519"/>
              <a:gd name="connsiteY47" fmla="*/ 243461 h 314898"/>
              <a:gd name="connsiteX48" fmla="*/ 214312 w 340519"/>
              <a:gd name="connsiteY48" fmla="*/ 236317 h 314898"/>
              <a:gd name="connsiteX49" fmla="*/ 221456 w 340519"/>
              <a:gd name="connsiteY49" fmla="*/ 231555 h 314898"/>
              <a:gd name="connsiteX50" fmla="*/ 226219 w 340519"/>
              <a:gd name="connsiteY50" fmla="*/ 222030 h 314898"/>
              <a:gd name="connsiteX51" fmla="*/ 233362 w 340519"/>
              <a:gd name="connsiteY51" fmla="*/ 219648 h 314898"/>
              <a:gd name="connsiteX52" fmla="*/ 240506 w 340519"/>
              <a:gd name="connsiteY52" fmla="*/ 214886 h 314898"/>
              <a:gd name="connsiteX53" fmla="*/ 254794 w 340519"/>
              <a:gd name="connsiteY53" fmla="*/ 202980 h 314898"/>
              <a:gd name="connsiteX54" fmla="*/ 269081 w 340519"/>
              <a:gd name="connsiteY54" fmla="*/ 188692 h 314898"/>
              <a:gd name="connsiteX55" fmla="*/ 283369 w 340519"/>
              <a:gd name="connsiteY55" fmla="*/ 183930 h 314898"/>
              <a:gd name="connsiteX56" fmla="*/ 290512 w 340519"/>
              <a:gd name="connsiteY56" fmla="*/ 169642 h 314898"/>
              <a:gd name="connsiteX57" fmla="*/ 295275 w 340519"/>
              <a:gd name="connsiteY57" fmla="*/ 160117 h 314898"/>
              <a:gd name="connsiteX58" fmla="*/ 302419 w 340519"/>
              <a:gd name="connsiteY58" fmla="*/ 155355 h 314898"/>
              <a:gd name="connsiteX59" fmla="*/ 309562 w 340519"/>
              <a:gd name="connsiteY59" fmla="*/ 148211 h 314898"/>
              <a:gd name="connsiteX60" fmla="*/ 321469 w 340519"/>
              <a:gd name="connsiteY60" fmla="*/ 126780 h 314898"/>
              <a:gd name="connsiteX61" fmla="*/ 326231 w 340519"/>
              <a:gd name="connsiteY61" fmla="*/ 119636 h 314898"/>
              <a:gd name="connsiteX62" fmla="*/ 333375 w 340519"/>
              <a:gd name="connsiteY62" fmla="*/ 114873 h 314898"/>
              <a:gd name="connsiteX63" fmla="*/ 338137 w 340519"/>
              <a:gd name="connsiteY63" fmla="*/ 98205 h 314898"/>
              <a:gd name="connsiteX64" fmla="*/ 340519 w 340519"/>
              <a:gd name="connsiteY64" fmla="*/ 91061 h 314898"/>
              <a:gd name="connsiteX65" fmla="*/ 338137 w 340519"/>
              <a:gd name="connsiteY65" fmla="*/ 76773 h 314898"/>
              <a:gd name="connsiteX66" fmla="*/ 323850 w 340519"/>
              <a:gd name="connsiteY66" fmla="*/ 72011 h 314898"/>
              <a:gd name="connsiteX67" fmla="*/ 314325 w 340519"/>
              <a:gd name="connsiteY67" fmla="*/ 60105 h 314898"/>
              <a:gd name="connsiteX68" fmla="*/ 300037 w 340519"/>
              <a:gd name="connsiteY68" fmla="*/ 48198 h 314898"/>
              <a:gd name="connsiteX69" fmla="*/ 295275 w 340519"/>
              <a:gd name="connsiteY69" fmla="*/ 41055 h 314898"/>
              <a:gd name="connsiteX70" fmla="*/ 280987 w 340519"/>
              <a:gd name="connsiteY70" fmla="*/ 38673 h 314898"/>
              <a:gd name="connsiteX71" fmla="*/ 254794 w 340519"/>
              <a:gd name="connsiteY71" fmla="*/ 31530 h 314898"/>
              <a:gd name="connsiteX72" fmla="*/ 240506 w 340519"/>
              <a:gd name="connsiteY72" fmla="*/ 573 h 3148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340519" h="314898">
                <a:moveTo>
                  <a:pt x="240506" y="573"/>
                </a:moveTo>
                <a:cubicBezTo>
                  <a:pt x="236934" y="-2602"/>
                  <a:pt x="235242" y="8250"/>
                  <a:pt x="233362" y="12480"/>
                </a:cubicBezTo>
                <a:cubicBezTo>
                  <a:pt x="232033" y="15471"/>
                  <a:pt x="233025" y="19449"/>
                  <a:pt x="230981" y="22005"/>
                </a:cubicBezTo>
                <a:cubicBezTo>
                  <a:pt x="229413" y="23965"/>
                  <a:pt x="226218" y="23592"/>
                  <a:pt x="223837" y="24386"/>
                </a:cubicBezTo>
                <a:cubicBezTo>
                  <a:pt x="223043" y="26767"/>
                  <a:pt x="223231" y="29755"/>
                  <a:pt x="221456" y="31530"/>
                </a:cubicBezTo>
                <a:cubicBezTo>
                  <a:pt x="219681" y="33305"/>
                  <a:pt x="215880" y="31951"/>
                  <a:pt x="214312" y="33911"/>
                </a:cubicBezTo>
                <a:cubicBezTo>
                  <a:pt x="212268" y="36467"/>
                  <a:pt x="213555" y="40594"/>
                  <a:pt x="211931" y="43436"/>
                </a:cubicBezTo>
                <a:cubicBezTo>
                  <a:pt x="210260" y="46360"/>
                  <a:pt x="206855" y="47922"/>
                  <a:pt x="204787" y="50580"/>
                </a:cubicBezTo>
                <a:cubicBezTo>
                  <a:pt x="191414" y="67774"/>
                  <a:pt x="201769" y="62698"/>
                  <a:pt x="188119" y="67248"/>
                </a:cubicBezTo>
                <a:cubicBezTo>
                  <a:pt x="177202" y="83625"/>
                  <a:pt x="184024" y="79726"/>
                  <a:pt x="171450" y="83917"/>
                </a:cubicBezTo>
                <a:cubicBezTo>
                  <a:pt x="170656" y="86298"/>
                  <a:pt x="170637" y="89101"/>
                  <a:pt x="169069" y="91061"/>
                </a:cubicBezTo>
                <a:cubicBezTo>
                  <a:pt x="165713" y="95256"/>
                  <a:pt x="159485" y="96636"/>
                  <a:pt x="154781" y="98205"/>
                </a:cubicBezTo>
                <a:cubicBezTo>
                  <a:pt x="152400" y="100586"/>
                  <a:pt x="150295" y="103281"/>
                  <a:pt x="147637" y="105348"/>
                </a:cubicBezTo>
                <a:cubicBezTo>
                  <a:pt x="143119" y="108862"/>
                  <a:pt x="133350" y="114873"/>
                  <a:pt x="133350" y="114873"/>
                </a:cubicBezTo>
                <a:cubicBezTo>
                  <a:pt x="121684" y="138203"/>
                  <a:pt x="136042" y="115102"/>
                  <a:pt x="121444" y="126780"/>
                </a:cubicBezTo>
                <a:cubicBezTo>
                  <a:pt x="119209" y="128568"/>
                  <a:pt x="118854" y="132061"/>
                  <a:pt x="116681" y="133923"/>
                </a:cubicBezTo>
                <a:cubicBezTo>
                  <a:pt x="113167" y="136935"/>
                  <a:pt x="108478" y="138290"/>
                  <a:pt x="104775" y="141067"/>
                </a:cubicBezTo>
                <a:cubicBezTo>
                  <a:pt x="90506" y="151769"/>
                  <a:pt x="104813" y="145817"/>
                  <a:pt x="90487" y="150592"/>
                </a:cubicBezTo>
                <a:cubicBezTo>
                  <a:pt x="89693" y="152973"/>
                  <a:pt x="89498" y="155647"/>
                  <a:pt x="88106" y="157736"/>
                </a:cubicBezTo>
                <a:cubicBezTo>
                  <a:pt x="83010" y="165381"/>
                  <a:pt x="81308" y="164765"/>
                  <a:pt x="73819" y="167261"/>
                </a:cubicBezTo>
                <a:cubicBezTo>
                  <a:pt x="61673" y="185479"/>
                  <a:pt x="78331" y="163054"/>
                  <a:pt x="59531" y="179167"/>
                </a:cubicBezTo>
                <a:cubicBezTo>
                  <a:pt x="56518" y="181750"/>
                  <a:pt x="55562" y="186311"/>
                  <a:pt x="52387" y="188692"/>
                </a:cubicBezTo>
                <a:cubicBezTo>
                  <a:pt x="43985" y="194994"/>
                  <a:pt x="27616" y="194884"/>
                  <a:pt x="19050" y="195836"/>
                </a:cubicBezTo>
                <a:cubicBezTo>
                  <a:pt x="16669" y="196630"/>
                  <a:pt x="13866" y="196649"/>
                  <a:pt x="11906" y="198217"/>
                </a:cubicBezTo>
                <a:cubicBezTo>
                  <a:pt x="-3481" y="210527"/>
                  <a:pt x="17957" y="201757"/>
                  <a:pt x="0" y="207742"/>
                </a:cubicBezTo>
                <a:cubicBezTo>
                  <a:pt x="2381" y="208536"/>
                  <a:pt x="4950" y="208904"/>
                  <a:pt x="7144" y="210123"/>
                </a:cubicBezTo>
                <a:cubicBezTo>
                  <a:pt x="12147" y="212903"/>
                  <a:pt x="16001" y="217838"/>
                  <a:pt x="21431" y="219648"/>
                </a:cubicBezTo>
                <a:cubicBezTo>
                  <a:pt x="31942" y="223153"/>
                  <a:pt x="26330" y="220907"/>
                  <a:pt x="38100" y="226792"/>
                </a:cubicBezTo>
                <a:cubicBezTo>
                  <a:pt x="39687" y="229967"/>
                  <a:pt x="41101" y="233235"/>
                  <a:pt x="42862" y="236317"/>
                </a:cubicBezTo>
                <a:cubicBezTo>
                  <a:pt x="44282" y="238802"/>
                  <a:pt x="46345" y="240901"/>
                  <a:pt x="47625" y="243461"/>
                </a:cubicBezTo>
                <a:cubicBezTo>
                  <a:pt x="48748" y="245706"/>
                  <a:pt x="49125" y="248255"/>
                  <a:pt x="50006" y="250605"/>
                </a:cubicBezTo>
                <a:cubicBezTo>
                  <a:pt x="51507" y="254607"/>
                  <a:pt x="53417" y="258456"/>
                  <a:pt x="54769" y="262511"/>
                </a:cubicBezTo>
                <a:cubicBezTo>
                  <a:pt x="55804" y="265616"/>
                  <a:pt x="56251" y="268889"/>
                  <a:pt x="57150" y="272036"/>
                </a:cubicBezTo>
                <a:cubicBezTo>
                  <a:pt x="59018" y="278574"/>
                  <a:pt x="61774" y="284788"/>
                  <a:pt x="64294" y="291086"/>
                </a:cubicBezTo>
                <a:cubicBezTo>
                  <a:pt x="65184" y="296427"/>
                  <a:pt x="65160" y="308332"/>
                  <a:pt x="71437" y="312517"/>
                </a:cubicBezTo>
                <a:cubicBezTo>
                  <a:pt x="74160" y="314332"/>
                  <a:pt x="77787" y="314104"/>
                  <a:pt x="80962" y="314898"/>
                </a:cubicBezTo>
                <a:cubicBezTo>
                  <a:pt x="90487" y="314104"/>
                  <a:pt x="100165" y="314391"/>
                  <a:pt x="109537" y="312517"/>
                </a:cubicBezTo>
                <a:cubicBezTo>
                  <a:pt x="112343" y="311956"/>
                  <a:pt x="114121" y="309035"/>
                  <a:pt x="116681" y="307755"/>
                </a:cubicBezTo>
                <a:cubicBezTo>
                  <a:pt x="118926" y="306632"/>
                  <a:pt x="121518" y="306362"/>
                  <a:pt x="123825" y="305373"/>
                </a:cubicBezTo>
                <a:cubicBezTo>
                  <a:pt x="127088" y="303975"/>
                  <a:pt x="130087" y="302009"/>
                  <a:pt x="133350" y="300611"/>
                </a:cubicBezTo>
                <a:cubicBezTo>
                  <a:pt x="144847" y="295684"/>
                  <a:pt x="136856" y="301365"/>
                  <a:pt x="150019" y="293467"/>
                </a:cubicBezTo>
                <a:cubicBezTo>
                  <a:pt x="154927" y="290522"/>
                  <a:pt x="159544" y="287117"/>
                  <a:pt x="164306" y="283942"/>
                </a:cubicBezTo>
                <a:cubicBezTo>
                  <a:pt x="166687" y="282355"/>
                  <a:pt x="168735" y="280085"/>
                  <a:pt x="171450" y="279180"/>
                </a:cubicBezTo>
                <a:lnTo>
                  <a:pt x="178594" y="276798"/>
                </a:lnTo>
                <a:cubicBezTo>
                  <a:pt x="190737" y="258584"/>
                  <a:pt x="174083" y="281004"/>
                  <a:pt x="192881" y="264892"/>
                </a:cubicBezTo>
                <a:cubicBezTo>
                  <a:pt x="195894" y="262309"/>
                  <a:pt x="197219" y="258173"/>
                  <a:pt x="200025" y="255367"/>
                </a:cubicBezTo>
                <a:cubicBezTo>
                  <a:pt x="202049" y="253343"/>
                  <a:pt x="204788" y="252192"/>
                  <a:pt x="207169" y="250605"/>
                </a:cubicBezTo>
                <a:cubicBezTo>
                  <a:pt x="208756" y="248224"/>
                  <a:pt x="210651" y="246021"/>
                  <a:pt x="211931" y="243461"/>
                </a:cubicBezTo>
                <a:cubicBezTo>
                  <a:pt x="213053" y="241216"/>
                  <a:pt x="212744" y="238277"/>
                  <a:pt x="214312" y="236317"/>
                </a:cubicBezTo>
                <a:cubicBezTo>
                  <a:pt x="216100" y="234082"/>
                  <a:pt x="219075" y="233142"/>
                  <a:pt x="221456" y="231555"/>
                </a:cubicBezTo>
                <a:cubicBezTo>
                  <a:pt x="223044" y="228380"/>
                  <a:pt x="223709" y="224540"/>
                  <a:pt x="226219" y="222030"/>
                </a:cubicBezTo>
                <a:cubicBezTo>
                  <a:pt x="227994" y="220255"/>
                  <a:pt x="231117" y="220771"/>
                  <a:pt x="233362" y="219648"/>
                </a:cubicBezTo>
                <a:cubicBezTo>
                  <a:pt x="235922" y="218368"/>
                  <a:pt x="238125" y="216473"/>
                  <a:pt x="240506" y="214886"/>
                </a:cubicBezTo>
                <a:cubicBezTo>
                  <a:pt x="251814" y="192273"/>
                  <a:pt x="237141" y="215590"/>
                  <a:pt x="254794" y="202980"/>
                </a:cubicBezTo>
                <a:cubicBezTo>
                  <a:pt x="272051" y="190653"/>
                  <a:pt x="252579" y="196026"/>
                  <a:pt x="269081" y="188692"/>
                </a:cubicBezTo>
                <a:cubicBezTo>
                  <a:pt x="273669" y="186653"/>
                  <a:pt x="283369" y="183930"/>
                  <a:pt x="283369" y="183930"/>
                </a:cubicBezTo>
                <a:cubicBezTo>
                  <a:pt x="287733" y="170835"/>
                  <a:pt x="283128" y="182564"/>
                  <a:pt x="290512" y="169642"/>
                </a:cubicBezTo>
                <a:cubicBezTo>
                  <a:pt x="292273" y="166560"/>
                  <a:pt x="293002" y="162844"/>
                  <a:pt x="295275" y="160117"/>
                </a:cubicBezTo>
                <a:cubicBezTo>
                  <a:pt x="297107" y="157919"/>
                  <a:pt x="300220" y="157187"/>
                  <a:pt x="302419" y="155355"/>
                </a:cubicBezTo>
                <a:cubicBezTo>
                  <a:pt x="305006" y="153199"/>
                  <a:pt x="307181" y="150592"/>
                  <a:pt x="309562" y="148211"/>
                </a:cubicBezTo>
                <a:cubicBezTo>
                  <a:pt x="313755" y="135636"/>
                  <a:pt x="310551" y="143158"/>
                  <a:pt x="321469" y="126780"/>
                </a:cubicBezTo>
                <a:cubicBezTo>
                  <a:pt x="323056" y="124399"/>
                  <a:pt x="323850" y="121224"/>
                  <a:pt x="326231" y="119636"/>
                </a:cubicBezTo>
                <a:lnTo>
                  <a:pt x="333375" y="114873"/>
                </a:lnTo>
                <a:cubicBezTo>
                  <a:pt x="339088" y="97733"/>
                  <a:pt x="332151" y="119153"/>
                  <a:pt x="338137" y="98205"/>
                </a:cubicBezTo>
                <a:cubicBezTo>
                  <a:pt x="338827" y="95791"/>
                  <a:pt x="339725" y="93442"/>
                  <a:pt x="340519" y="91061"/>
                </a:cubicBezTo>
                <a:cubicBezTo>
                  <a:pt x="339725" y="86298"/>
                  <a:pt x="341317" y="80407"/>
                  <a:pt x="338137" y="76773"/>
                </a:cubicBezTo>
                <a:cubicBezTo>
                  <a:pt x="334831" y="72995"/>
                  <a:pt x="323850" y="72011"/>
                  <a:pt x="323850" y="72011"/>
                </a:cubicBezTo>
                <a:cubicBezTo>
                  <a:pt x="319215" y="58103"/>
                  <a:pt x="325096" y="70875"/>
                  <a:pt x="314325" y="60105"/>
                </a:cubicBezTo>
                <a:cubicBezTo>
                  <a:pt x="300859" y="46640"/>
                  <a:pt x="320474" y="58417"/>
                  <a:pt x="300037" y="48198"/>
                </a:cubicBezTo>
                <a:cubicBezTo>
                  <a:pt x="298450" y="45817"/>
                  <a:pt x="297834" y="42335"/>
                  <a:pt x="295275" y="41055"/>
                </a:cubicBezTo>
                <a:cubicBezTo>
                  <a:pt x="290956" y="38896"/>
                  <a:pt x="285708" y="39685"/>
                  <a:pt x="280987" y="38673"/>
                </a:cubicBezTo>
                <a:cubicBezTo>
                  <a:pt x="265942" y="35449"/>
                  <a:pt x="265677" y="35158"/>
                  <a:pt x="254794" y="31530"/>
                </a:cubicBezTo>
                <a:cubicBezTo>
                  <a:pt x="245628" y="17782"/>
                  <a:pt x="244078" y="3748"/>
                  <a:pt x="240506" y="573"/>
                </a:cubicBezTo>
                <a:close/>
              </a:path>
            </a:pathLst>
          </a:custGeom>
          <a:solidFill>
            <a:srgbClr val="663300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9" name="Picture 7" descr="C:\Users\Uzivatelka\AppData\Local\Microsoft\Windows\Temporary Internet Files\Content.IE5\AAZ3FUVW\MC9003009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0206" y="5015004"/>
            <a:ext cx="1495630" cy="1373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8" descr="C:\Users\Uzivatelka\AppData\Local\Microsoft\Windows\Temporary Internet Files\Content.IE5\NOAB392S\MC900435452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87" r="81519" b="32780"/>
          <a:stretch/>
        </p:blipFill>
        <p:spPr bwMode="auto">
          <a:xfrm>
            <a:off x="6242716" y="4001055"/>
            <a:ext cx="370285" cy="2431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Uzivatelka\AppData\Local\Microsoft\Windows\Temporary Internet Files\Content.IE5\NOAB392S\MC900436277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552" y="2393427"/>
            <a:ext cx="1372688" cy="137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4" descr="C:\Users\Uzivatelka\AppData\Local\Microsoft\Windows\Temporary Internet Files\Content.IE5\GRWWUPS6\MC900290678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66" t="62833" r="30513"/>
          <a:stretch/>
        </p:blipFill>
        <p:spPr bwMode="auto">
          <a:xfrm>
            <a:off x="4591067" y="4182124"/>
            <a:ext cx="1224721" cy="892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Uzivatelka\AppData\Local\Microsoft\Windows\Temporary Internet Files\Content.IE5\U6RAXS8L\MC90041000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3679" y="5307504"/>
            <a:ext cx="1204400" cy="1147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Uzivatelka\AppData\Local\Microsoft\Windows\Temporary Internet Files\Content.IE5\AAZ3FUVW\MC9003967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6797" y="2569676"/>
            <a:ext cx="1899209" cy="1986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Uzivatelka\AppData\Local\Microsoft\Windows\Temporary Internet Files\Content.IE5\Z793PI9C\MC90042618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2450" y="1878401"/>
            <a:ext cx="1047111" cy="1360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8913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7037E-7 C 0.0118 -0.00069 0.02378 -0.00093 0.03559 -0.00208 C 0.04236 -0.00278 0.04809 -0.01065 0.05486 -0.01296 C 0.06649 -0.02292 0.07812 -0.03125 0.08871 -0.04306 C 0.09757 -0.0662 0.08593 -0.03796 0.09687 -0.0581 C 0.09982 -0.06366 0.10486 -0.07523 0.10486 -0.075 C 0.10711 -0.09653 0.10816 -0.11921 0.09843 -0.1375 C 0.09479 -0.15787 0.10017 -0.13704 0.09201 -0.15046 C 0.09097 -0.15232 0.09149 -0.15509 0.09045 -0.15694 C 0.08802 -0.16088 0.08402 -0.16204 0.08073 -0.16343 C 0.07448 -0.16968 0.06857 -0.17755 0.06302 -0.18495 C 0.06163 -0.18681 0.06128 -0.18982 0.05972 -0.19144 C 0.05642 -0.19514 0.05208 -0.19676 0.04843 -0.2 C 0.04218 -0.22778 0.04409 -0.21412 0.04201 -0.24074 C 0.04236 -0.2544 0.04027 -0.33449 0.05173 -0.35694 C 0.05329 -0.36782 0.05659 -0.37454 0.05972 -0.38495 C 0.06024 -0.38843 0.05989 -0.39259 0.06128 -0.3956 C 0.06718 -0.4081 0.08055 -0.4206 0.08871 -0.43009 C 0.09097 -0.43264 0.09253 -0.43681 0.09514 -0.43866 C 0.09757 -0.44051 0.10052 -0.44005 0.10329 -0.44074 C 0.11562 -0.45185 0.1 -0.43889 0.11458 -0.44722 C 0.12239 -0.45162 0.12066 -0.45694 0.13073 -0.46019 C 0.14791 -0.45949 0.16527 -0.46134 0.18229 -0.4581 C 0.18524 -0.45764 0.18645 -0.45208 0.18871 -0.44931 C 0.19253 -0.44491 0.19392 -0.44491 0.19843 -0.44306 C 0.20104 -0.44005 0.20399 -0.4375 0.20625 -0.43426 C 0.21215 -0.42662 0.20885 -0.42384 0.21614 -0.41713 C 0.21909 -0.40532 0.22448 -0.39468 0.22743 -0.38264 C 0.22708 -0.37639 0.23107 -0.33079 0.2177 -0.32477 C 0.21527 -0.31528 0.2118 -0.31181 0.20625 -0.30532 C 0.1901 -0.28565 0.17222 -0.26505 0.14982 -0.26019 C 0.14357 -0.2544 0.13645 -0.25278 0.12916 -0.24931 C 0.11684 -0.25 0.10434 -0.25023 0.09201 -0.25162 C 0.08489 -0.25232 0.07934 -0.26134 0.07257 -0.26458 C 0.06909 -0.26921 0.06475 -0.27269 0.06128 -0.27732 C 0.05833 -0.28125 0.05625 -0.28634 0.05329 -0.29028 C 0.05069 -0.30139 0.04531 -0.30741 0.04045 -0.31597 C 0.03159 -0.33171 0.0401 -0.32292 0.03073 -0.33125 C 0.02569 -0.34144 0.02395 -0.34884 0.01944 -0.35903 C 0.01215 -0.37546 0.01423 -0.36644 0.01128 -0.37847 C 0.00555 -0.40116 0.01041 -0.38333 0.00642 -0.39792 C 0.0052 -0.40278 3.88889E-6 -0.41065 3.88889E-6 -0.41042 C -0.00261 -0.42523 -0.00313 -0.43819 -0.00799 -0.45162 C -0.00868 -0.45648 -0.01129 -0.47824 -0.01285 -0.48171 C -0.01424 -0.48472 -0.01719 -0.48588 -0.01927 -0.48819 C -0.02552 -0.49537 -0.02813 -0.5037 -0.03542 -0.50972 C -0.03941 -0.51296 -0.04549 -0.51458 -0.05 -0.51597 C -0.07691 -0.51528 -0.10382 -0.51574 -0.13056 -0.51389 C -0.13403 -0.51366 -0.14028 -0.50972 -0.14028 -0.50949 C -0.14549 -0.49954 -0.14914 -0.50116 -0.15799 -0.49884 C -0.16302 -0.49213 -0.16823 -0.48935 -0.17414 -0.4838 C -0.17726 -0.48079 -0.18386 -0.47523 -0.18386 -0.475 C -0.18837 -0.46319 -0.18889 -0.46713 -0.19671 -0.46019 C -0.19896 -0.45093 -0.29115 -0.43079 -0.29809 -0.42778 " pathEditMode="relative" rAng="0" ptsTypes="ffffffffffffffffffffffffffffffffffffffffffffffffffffff">
                                      <p:cBhvr>
                                        <p:cTn id="6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51" y="-25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C 0.00382 -0.00139 0.00781 -0.00162 0.01128 -0.00417 C 0.02257 -0.0125 0.01319 -0.05093 0.00156 -0.05579 C -0.0007 -0.06505 -0.00434 -0.06736 -0.00973 -0.07315 C -0.01146 -0.075 -0.0125 -0.07847 -0.01459 -0.0794 C -0.02066 -0.08241 -0.02761 -0.08171 -0.03386 -0.0838 C -0.13143 -0.08079 -0.07882 -0.09028 -0.11945 -0.07083 C -0.12101 -0.06875 -0.1224 -0.06597 -0.12431 -0.06435 C -0.1257 -0.06319 -0.12778 -0.06366 -0.129 -0.06227 C -0.13473 -0.05625 -0.13351 -0.05093 -0.14202 -0.04722 C -0.14306 -0.04514 -0.14375 -0.04259 -0.14514 -0.04074 C -0.14653 -0.03889 -0.14879 -0.03866 -0.15 -0.03657 C -0.15104 -0.03472 -0.15087 -0.03218 -0.15174 -0.03009 C -0.15712 -0.0169 -0.1632 -0.00602 -0.16615 0.00857 C -0.1691 0.02245 -0.16945 0.03727 -0.17101 0.05162 C -0.17049 0.06019 -0.17118 0.06921 -0.16945 0.07755 C -0.16788 0.08449 -0.1625 0.08843 -0.15973 0.09468 C -0.15434 0.10694 -0.14549 0.11551 -0.13872 0.12685 C -0.1283 0.14468 -0.13698 0.13565 -0.12743 0.14421 C -0.12379 0.15903 -0.129 0.14375 -0.12101 0.15278 C -0.10764 0.16782 -0.12205 0.16134 -0.10643 0.16574 C -0.09688 0.17431 -0.0875 0.18032 -0.07743 0.18727 C -0.07327 0.19583 -0.07049 0.19769 -0.06302 0.2 C -0.05782 0.20694 -0.05348 0.21065 -0.04688 0.21505 C -0.03125 0.23588 -0.05122 0.21111 -0.03716 0.22361 C -0.02136 0.2375 -0.04688 0.22176 -0.02431 0.23866 C -0.0224 0.24005 -0.01997 0.24005 -0.01771 0.24097 C -0.01459 0.24236 -0.00816 0.24514 -0.00816 0.24514 C -0.00174 0.25787 0.01198 0.25671 0.02257 0.2581 C 0.03281 0.25718 0.04357 0.2588 0.05312 0.25394 C 0.05503 0.25301 0.05625 0.25046 0.05798 0.24954 C 0.06788 0.24398 0.07986 0.24259 0.09027 0.24097 C 0.10399 0.23611 0.11666 0.22708 0.13055 0.22361 C 0.13437 0.22107 0.13784 0.2169 0.14184 0.21505 C 0.146 0.21296 0.15486 0.21088 0.15486 0.21088 C 0.16007 0.20625 0.16389 0.20046 0.16927 0.19583 C 0.17396 0.17824 0.16701 0.19884 0.17569 0.18727 C 0.19566 0.16065 0.17309 0.18287 0.18698 0.16991 C 0.1901 0.15833 0.19652 0.14005 0.20312 0.13125 C 0.20503 0.11944 0.20816 0.10972 0.21441 0.10116 C 0.21701 0.09144 0.21909 0.08218 0.22257 0.07315 C 0.22465 0.05509 0.22621 0.04329 0.23385 0.02801 C 0.23784 0.01227 0.23854 0.00556 0.24514 -0.00648 C 0.24757 -0.01643 0.24913 -0.02361 0.25312 -0.03218 C 0.25416 -0.03935 0.25538 -0.04653 0.25642 -0.0537 C 0.25746 -0.06088 0.26267 -0.0662 0.26441 -0.07315 C 0.26614 -0.08819 0.26805 -0.10347 0.271 -0.11829 C 0.27014 -0.19606 0.26614 -0.27315 0.26614 -0.35046 " pathEditMode="relative" ptsTypes="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11111E-6 C 0.00746 0.00069 0.0151 0.00092 0.02257 0.00208 C 0.03194 0.00347 0.03975 0.01065 0.04826 0.01504 C 0.07222 0.0118 0.08142 0.01481 0.09826 -0.00232 C 0.10243 -0.01852 0.09948 -0.01134 0.10642 -0.02384 C 0.11545 -0.06158 0.1026 -0.09699 0.09028 -0.12917 C 0.08854 -0.13866 0.08611 -0.14769 0.08385 -0.15718 C 0.08333 -0.1625 0.08316 -0.16736 0.08229 -0.17222 C 0.08159 -0.17593 0.07969 -0.17917 0.07899 -0.1831 C 0.07691 -0.19491 0.07621 -0.20741 0.07413 -0.21945 C 0.07222 -0.2632 0.07309 -0.30695 0.07083 -0.3507 C 0.06944 -0.37824 0.06128 -0.40579 0.05642 -0.43241 C 0.05503 -0.43982 0.0493 -0.44491 0.0467 -0.45162 C 0.04271 -0.46227 0.04166 -0.47153 0.03698 -0.48171 C 0.03524 -0.49398 0.03212 -0.50116 0.03055 -0.51412 C 0.0309 -0.52894 0.02534 -0.57801 0.03871 -0.59583 C 0.03975 -0.60162 0.03975 -0.60764 0.04184 -0.61296 C 0.0467 -0.62546 0.05382 -0.63681 0.05798 -0.64954 C 0.06319 -0.66505 0.05989 -0.66435 0.07083 -0.67546 C 0.07725 -0.69213 0.07014 -0.67662 0.08055 -0.69051 C 0.08628 -0.69815 0.08732 -0.70185 0.09514 -0.70556 C 0.09618 -0.70833 0.09653 -0.71181 0.09826 -0.71412 C 0.09948 -0.71574 0.10173 -0.71505 0.10312 -0.71621 C 0.10607 -0.71852 0.10833 -0.72222 0.11128 -0.72477 C 0.11337 -0.72662 0.11562 -0.72755 0.11771 -0.72917 C 0.13107 -0.73982 0.14392 -0.75185 0.15642 -0.76366 C 0.17153 -0.77801 0.18403 -0.79375 0.20312 -0.79792 C 0.22083 -0.80741 0.22847 -0.80324 0.25 -0.8 C 0.2526 -0.79861 0.25573 -0.79838 0.25798 -0.79583 C 0.25989 -0.79375 0.25955 -0.78958 0.26128 -0.78727 C 0.26302 -0.78496 0.26562 -0.78426 0.26771 -0.78287 C 0.27135 -0.77523 0.27396 -0.7706 0.28055 -0.76783 C 0.28264 -0.76574 0.28541 -0.76435 0.28698 -0.76134 C 0.28819 -0.75903 0.28732 -0.75509 0.28871 -0.75278 C 0.2908 -0.74954 0.29409 -0.74838 0.2967 -0.7463 C 0.2993 -0.73519 0.30469 -0.72685 0.30798 -0.71621 C 0.31406 -0.69653 0.3033 -0.72755 0.31128 -0.69908 C 0.31284 -0.69329 0.31614 -0.69074 0.31614 -0.68403 " pathEditMode="relative" ptsTypes="fffffffffffffffffffffffffffffffffffffA">
                                      <p:cBhvr>
                                        <p:cTn id="16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03 -0.00046 C -0.00382 0.01967 -0.00625 0.04259 0.00486 0.05764 C 0.01302 0.09004 0.0316 0.0912 0.0533 0.09838 C 0.06354 0.09699 0.06875 0.09606 0.07761 0.09166 C 0.08021 0.08079 0.08681 0.07106 0.09202 0.0618 C 0.09618 0.04491 0.09844 0.03426 0.10018 0.01666 C 0.09931 -0.02338 0.1059 -0.09028 0.07101 -0.11227 C 0.06945 -0.11505 0.0684 -0.11875 0.06632 -0.12084 C 0.06441 -0.12269 0.06181 -0.12199 0.05972 -0.12315 C 0.05226 -0.12732 0.04236 -0.13264 0.03559 -0.1382 C 0.02344 -0.14815 0.01545 -0.16065 0.00486 -0.17246 C -0.00312 -0.18125 -0.00555 -0.19421 -0.01163 -0.20486 C -0.01337 -0.20903 -0.01788 -0.21783 -0.01788 -0.21759 C -0.01962 -0.23009 -0.02066 -0.24398 -0.02587 -0.25417 C -0.02778 -0.26806 -0.03212 -0.27986 -0.03576 -0.29306 C -0.03455 -0.30949 -0.03455 -0.32616 -0.03212 -0.34236 C -0.03142 -0.34769 -0.025 -0.35347 -0.02239 -0.35741 C -0.01198 -0.37523 -0.02066 -0.36621 -0.01163 -0.37477 C -0.00451 -0.38866 0.00156 -0.38195 0.01302 -0.37685 C 0.01788 -0.36736 0.02344 -0.35949 0.03073 -0.35324 C 0.0408 -0.33357 0.02431 -0.36389 0.04202 -0.34028 C 0.04427 -0.33727 0.04479 -0.33264 0.04688 -0.32963 C 0.04827 -0.32755 0.0559 -0.32084 0.05816 -0.31875 C 0.05972 -0.30996 0.06163 -0.30324 0.06458 -0.29514 C 0.06406 -0.28287 0.06389 -0.27084 0.06302 -0.25857 C 0.06285 -0.25556 0.06285 -0.25232 0.06146 -0.25 C 0.06042 -0.24815 0.05816 -0.24861 0.0566 -0.24792 C 0.05 -0.24468 0.0441 -0.24144 0.03715 -0.23912 C 0.0283 -0.23148 0.03108 -0.23241 0.01458 -0.23287 C -0.01285 -0.23334 -0.03906 -0.23565 -0.06649 -0.23704 C -0.08125 -0.24699 -0.07448 -0.24398 -0.08559 -0.24792 C -0.0875 -0.2507 -0.08923 -0.2544 -0.09184 -0.25648 C -0.0941 -0.2581 -0.09635 -0.25695 -0.09861 -0.25857 C -0.10017 -0.25996 -0.10035 -0.2632 -0.10173 -0.26505 C -0.10538 -0.26991 -0.11007 -0.27408 -0.11458 -0.27801 C -0.11823 -0.29329 -0.11267 -0.27616 -0.12239 -0.28658 C -0.12396 -0.28796 -0.12309 -0.29144 -0.12448 -0.29306 C -0.12569 -0.29468 -0.1276 -0.29445 -0.12934 -0.29514 C -0.13229 -0.31343 -0.12795 -0.29468 -0.13559 -0.31019 C -0.13628 -0.31204 -0.13594 -0.31505 -0.13715 -0.31667 C -0.13819 -0.31829 -0.14045 -0.31806 -0.14184 -0.31875 C -0.14444 -0.32917 -0.15017 -0.3338 -0.15642 -0.34028 C -0.16042 -0.35602 -0.15469 -0.33565 -0.16302 -0.35533 C -0.16371 -0.35741 -0.16319 -0.36019 -0.16458 -0.36181 C -0.1658 -0.36343 -0.16771 -0.3632 -0.16944 -0.36389 C -0.17309 -0.36898 -0.18732 -0.3882 -0.18854 -0.3919 C -0.19028 -0.3963 -0.19114 -0.40139 -0.1934 -0.40486 C -0.19618 -0.40834 -0.20035 -0.40857 -0.20312 -0.41134 C -0.21076 -0.41875 -0.2125 -0.42477 -0.22083 -0.42847 C -0.22569 -0.43704 -0.22934 -0.44236 -0.23715 -0.4456 C -0.24236 -0.45926 -0.25347 -0.46806 -0.26441 -0.47153 C -0.27274 -0.47963 -0.27535 -0.48009 -0.28559 -0.48218 C -0.31458 -0.50209 -0.35035 -0.48796 -0.38212 -0.48218 C -0.39253 -0.47546 -0.40486 -0.47361 -0.41614 -0.47153 C -0.42482 -0.4669 -0.43368 -0.46736 -0.44219 -0.46296 C -0.45191 -0.45787 -0.46215 -0.44861 -0.47239 -0.4456 C -0.47951 -0.43866 -0.49149 -0.42917 -0.49982 -0.42639 C -0.5092 -0.41644 -0.51354 -0.4169 -0.52413 -0.41134 C -0.52969 -0.40417 -0.53351 -0.4007 -0.54045 -0.3963 C -0.54653 -0.38773 -0.55382 -0.37917 -0.56128 -0.37246 C -0.5651 -0.35834 -0.55989 -0.37269 -0.56788 -0.36389 C -0.56927 -0.36227 -0.56962 -0.35949 -0.57101 -0.35741 C -0.5743 -0.35185 -0.57621 -0.3507 -0.58073 -0.34676 C -0.5816 -0.34468 -0.58229 -0.34213 -0.58368 -0.34028 C -0.58507 -0.33843 -0.58732 -0.33796 -0.58871 -0.33611 C -0.59288 -0.32963 -0.59583 -0.32153 -0.59982 -0.31459 C -0.60208 -0.30602 -0.60694 -0.30255 -0.61111 -0.29514 C -0.61406 -0.28403 -0.61944 -0.27477 -0.6243 -0.26505 C -0.62708 -0.25255 -0.62326 -0.26389 -0.63055 -0.25417 C -0.63281 -0.25116 -0.63594 -0.24236 -0.63698 -0.23912 C -0.64114 -0.21644 -0.63542 -0.24329 -0.64184 -0.22408 C -0.64357 -0.21898 -0.69323 -0.08102 -0.66423 -0.11343 " pathEditMode="relative" rAng="0" ptsTypes="ffffffffffffffffffffffffffffffffffffffffffffffffffffffffffffffffffffffff">
                                      <p:cBhvr>
                                        <p:cTn id="21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872" y="-2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11111E-6 C -0.01667 -0.00069 -0.03334 -0.00092 -0.05 -0.00208 C -0.05608 -0.00254 -0.06007 -0.01041 -0.06598 -0.01273 C -0.07865 -0.01759 -0.09184 -0.02152 -0.10469 -0.02569 C -0.11198 -0.0324 -0.12049 -0.03356 -0.129 -0.03657 C -0.13438 -0.04352 -0.1382 -0.04421 -0.14514 -0.04722 C -0.14966 -0.05671 -0.15365 -0.05509 -0.16129 -0.06018 C -0.16823 -0.07453 -0.16007 -0.06065 -0.16927 -0.06875 C -0.17344 -0.07245 -0.1823 -0.08865 -0.18542 -0.09444 C -0.18594 -0.09652 -0.18594 -0.09907 -0.18698 -0.10092 C -0.18976 -0.10578 -0.19671 -0.11389 -0.19671 -0.11389 C -0.19844 -0.12083 -0.1974 -0.12152 -0.20313 -0.12477 C -0.20625 -0.12662 -0.21285 -0.12893 -0.21285 -0.12893 C -0.21702 -0.1375 -0.21407 -0.13449 -0.22084 -0.1375 C -0.22414 -0.13889 -0.23056 -0.1419 -0.23056 -0.1419 C -0.23611 -0.15277 -0.24775 -0.1574 -0.25643 -0.16342 C -0.26459 -0.16898 -0.27188 -0.17685 -0.28056 -0.18055 C -0.28403 -0.18379 -0.28681 -0.18842 -0.29028 -0.19143 C -0.2941 -0.19467 -0.29896 -0.19537 -0.30313 -0.19768 C -0.31511 -0.22129 -0.32743 -0.21597 -0.34514 -0.22361 C -0.38021 -0.22291 -0.42136 -0.24375 -0.45 -0.21713 C -0.46736 -0.20092 -0.4507 -0.20995 -0.46285 -0.20416 C -0.46667 -0.19629 -0.47066 -0.19236 -0.47726 -0.18912 C -0.48195 -0.18287 -0.48716 -0.17824 -0.49184 -0.17199 C -0.49514 -0.15416 -0.49896 -0.15509 -0.50643 -0.1419 C -0.50921 -0.13055 -0.50712 -0.13727 -0.51441 -0.12245 C -0.51528 -0.1206 -0.51528 -0.11805 -0.51598 -0.11597 C -0.51997 -0.10555 -0.52448 -0.0949 -0.52726 -0.08379 C -0.53421 -0.01574 -0.53438 -0.03333 -0.53056 0.05602 C -0.53004 0.0669 -0.52761 0.07755 -0.5257 0.0882 C -0.52414 0.09746 -0.5224 0.10695 -0.52084 0.11621 C -0.52032 0.11898 -0.51927 0.12477 -0.51927 0.12477 C -0.51632 0.16181 -0.50348 0.20185 -0.48542 0.2301 C -0.47934 0.23959 -0.48091 0.24375 -0.47084 0.24746 C -0.46528 0.26273 -0.47136 0.25139 -0.46129 0.2581 C -0.44184 0.27107 -0.46233 0.26482 -0.43872 0.26898 C -0.43212 0.27523 -0.42691 0.27639 -0.41927 0.27963 C -0.40868 0.28935 -0.39636 0.29028 -0.38386 0.2926 C -0.36875 0.29908 -0.35452 0.30533 -0.33872 0.30764 C -0.31962 0.31574 -0.34948 0.30232 -0.329 0.31412 C -0.32691 0.31528 -0.32466 0.31528 -0.32257 0.31621 C -0.3198 0.31736 -0.31702 0.31898 -0.31441 0.3206 C -0.31268 0.32176 -0.31146 0.32431 -0.30955 0.32477 C -0.30382 0.32639 -0.29775 0.32616 -0.29184 0.32685 C -0.27292 0.33125 -0.25591 0.33542 -0.23698 0.33773 C -0.13941 0.33588 -0.15695 0.33889 -0.10469 0.32917 C -0.09462 0.32223 -0.08368 0.32292 -0.07257 0.3206 C -0.06129 0.30857 -0.05521 0.3081 -0.04184 0.30324 C -0.029 0.29283 -0.01407 0.28588 -2.77778E-7 0.27963 C 0.00625 0.27385 0.01371 0.26922 0.021 0.26667 C 0.02882 0.25996 0.03437 0.25139 0.04357 0.24746 C 0.05468 0.23635 0.06562 0.22824 0.07916 0.22385 C 0.09427 0.21343 0.09652 0.21297 0.11458 0.20857 C 0.13628 0.20996 0.15104 0.21135 0.171 0.21505 C 0.17517 0.22848 0.18073 0.24329 0.18073 0.2581 " pathEditMode="relative" ptsTypes="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6 3.7037E-6 C -0.00313 -0.01273 0.00086 -0.00093 -0.00643 -0.01065 C -0.01008 -0.01551 -0.01077 -0.02176 -0.01615 -0.02361 C -0.02622 -0.02708 -0.03664 -0.02755 -0.04671 -0.03009 C -0.05903 -0.0294 -0.07153 -0.02986 -0.08386 -0.02801 C -0.09549 -0.02639 -0.08889 -0.02431 -0.09514 -0.01713 C -0.1007 -0.01065 -0.10747 -0.01065 -0.11285 -0.0044 C -0.12119 0.00556 -0.12778 0.01759 -0.13716 0.02569 C -0.14028 0.03866 -0.13629 0.02569 -0.14358 0.03866 C -0.14879 0.04792 -0.15261 0.06065 -0.15643 0.07107 C -0.16268 0.08773 -0.16337 0.10602 -0.16928 0.12269 C -0.16876 0.13565 -0.17171 0.18403 -0.15799 0.1956 C -0.15417 0.2169 -0.15973 0.1912 -0.15157 0.21296 C -0.14723 0.22477 -0.14758 0.23333 -0.14028 0.24306 C -0.13785 0.25602 -0.13473 0.26227 -0.129 0.27315 C -0.12674 0.27732 -0.12483 0.28171 -0.12258 0.28611 C -0.12153 0.28819 -0.11928 0.29236 -0.11928 0.29236 C -0.1165 0.30394 -0.11962 0.29444 -0.11285 0.30532 C -0.10782 0.31366 -0.11025 0.3162 -0.10313 0.32269 C -0.09393 0.33935 -0.0816 0.34329 -0.06771 0.35046 C -0.06112 0.35926 -0.05435 0.36111 -0.04514 0.36343 C -0.02414 0.36204 -0.00313 0.36157 0.0177 0.35903 C 0.02604 0.3581 0.03715 0.33773 0.03715 0.33773 C 0.04201 0.31782 0.03385 0.34884 0.04357 0.32269 C 0.04548 0.31736 0.04565 0.31111 0.04687 0.30532 C 0.04531 0.28333 0.05017 0.24329 0.03541 0.22361 C 0.03107 0.20532 0.03836 0.23032 0.02742 0.21296 C 0.02604 0.21065 0.0269 0.20694 0.02586 0.2044 C 0.02152 0.19282 0.0184 0.18866 0.00972 0.18495 C 0.00642 0.18218 0.00329 0.17917 -8.33333E-6 0.17639 C -0.00157 0.175 -0.00487 0.17199 -0.00487 0.17199 C -0.00921 0.16296 -0.01181 0.16412 -0.01928 0.16134 C -0.02362 0.15972 -0.0323 0.15694 -0.0323 0.15694 C -0.04028 0.1463 -0.03421 0.15185 -0.04844 0.14838 C -0.09219 0.13773 -0.05504 0.14282 -0.11615 0.13982 C -0.15174 0.14097 -0.18369 0.13958 -0.21771 0.14838 C -0.22883 0.15718 -0.23942 0.16204 -0.25157 0.16782 C -0.25469 0.16944 -0.26129 0.17199 -0.26129 0.17199 C -0.2691 0.18241 -0.27101 0.17685 -0.279 0.18287 C -0.28612 0.18819 -0.29098 0.19444 -0.29844 0.19792 C -0.30712 0.21574 -0.29567 0.19514 -0.30643 0.20648 C -0.30799 0.2081 -0.30834 0.21111 -0.30973 0.21296 C -0.31442 0.21898 -0.32501 0.23032 -0.33056 0.23449 C -0.33212 0.23565 -0.33386 0.23542 -0.33542 0.23657 C -0.33889 0.23912 -0.34185 0.24236 -0.34514 0.24514 C -0.34671 0.24653 -0.35001 0.24954 -0.35001 0.24954 C -0.35521 0.26019 -0.35157 0.25486 -0.36285 0.26458 C -0.36442 0.26597 -0.36771 0.26875 -0.36771 0.26875 C -0.37622 0.28542 -0.36459 0.26482 -0.37744 0.27963 C -0.37952 0.28194 -0.38021 0.28588 -0.3823 0.28819 C -0.38508 0.29167 -0.39185 0.29676 -0.39185 0.29676 C -0.3941 0.30532 -0.39758 0.30903 -0.40313 0.31389 C -0.40539 0.32245 -0.41042 0.32593 -0.41459 0.33333 C -0.41771 0.34607 -0.41372 0.33426 -0.42101 0.34398 C -0.42292 0.34653 -0.42587 0.35278 -0.42587 0.35278 " pathEditMode="relative" ptsTypes="ffffffffffff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33333E-6 C 0.02517 0.00509 0.00399 0.00833 0.04114 0.00208 C 0.05121 -0.01042 0.04271 0.00231 0.04809 -0.01297 C 0.05399 -0.03033 0.06614 -0.05417 0.0809 -0.06019 C 0.08663 -0.05949 0.09236 -0.05926 0.09809 -0.05811 C 0.09983 -0.05787 0.10226 -0.05787 0.1033 -0.05602 C 0.10729 -0.04885 0.10677 -0.03773 0.11024 -0.0301 C 0.11215 -0.02547 0.11528 -0.02176 0.11701 -0.01713 C 0.12031 -0.00926 0.12222 -0.00116 0.12587 0.00648 C 0.12882 0.01342 0.13368 0.02407 0.13941 0.02801 C 0.14253 0.03009 0.14965 0.03217 0.14965 0.0324 C 0.15243 0.04213 0.15417 0.03958 0.16198 0.04305 C 0.1651 0.04236 0.16892 0.04259 0.17205 0.04074 C 0.17656 0.03819 0.18403 0.03009 0.18403 0.03032 C 0.18507 0.025 0.18489 0.01921 0.18767 0.01504 C 0.19062 0.01018 0.19496 0.00694 0.19809 0.00208 C 0.19965 -0.0007 0.20156 -0.00371 0.20312 -0.00648 C 0.20382 -0.00857 0.20347 -0.01135 0.20486 -0.01297 C 0.20625 -0.01459 0.20833 -0.01412 0.21007 -0.01505 C 0.22344 -0.02338 0.20746 -0.01621 0.22049 -0.02153 C 0.22674 -0.02084 0.23316 -0.02107 0.23924 -0.01945 C 0.24149 -0.01898 0.24271 -0.01598 0.24444 -0.01505 C 0.24757 -0.01343 0.25955 -0.01135 0.26163 -0.01088 C 0.27326 -0.00602 0.26858 -0.00834 0.27569 -0.0044 " pathEditMode="relative" rAng="0" ptsTypes="fffffffffffffffffffffffA">
                                      <p:cBhvr>
                                        <p:cTn id="36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85" y="-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3.7037E-7 C 0.00192 0.02569 -0.00208 0.02083 0.01285 0.02801 C 0.03646 0.02731 0.06025 0.02708 0.08386 0.02569 C 0.10122 0.02477 0.08403 0.02477 0.09671 0.01713 C 0.1007 0.01481 0.10973 0.01296 0.10973 0.01296 C 0.11806 0.00625 0.12883 -0.0007 0.13542 -0.01088 C 0.13751 -0.01389 0.13837 -0.01829 0.14028 -0.02153 C 0.14167 -0.02408 0.14358 -0.02593 0.14514 -0.02801 C 0.14879 -0.04792 0.15209 -0.09213 0.14028 -0.10116 C 0.13646 -0.10417 0.1316 -0.10347 0.12744 -0.10533 C 0.07136 -0.10209 0.10157 -0.11389 0.08386 -0.09028 C 0.08282 -0.08565 0.07917 -0.08241 0.079 -0.07755 C 0.07848 -0.06528 0.07865 -0.05301 0.08056 -0.04097 C 0.08317 -0.02477 0.09549 -0.02338 0.10487 -0.01945 C 0.11546 -0.0088 0.12813 -0.00787 0.14028 -0.00209 C 0.15087 -0.00324 0.15747 3.7037E-7 0.16459 -0.00857 C 0.16806 -0.0125 0.17414 -0.02153 0.17414 -0.02153 C 0.17848 -0.03773 0.17223 -0.01875 0.18056 -0.03218 C 0.18212 -0.03472 0.18247 -0.0382 0.18386 -0.04097 C 0.18525 -0.04352 0.18716 -0.04537 0.18872 -0.04746 C 0.18994 -0.05209 0.19237 -0.05556 0.19358 -0.06019 C 0.19636 -0.0713 0.19497 -0.07847 0.20001 -0.0882 C 0.20087 -0.09259 0.20921 -0.12315 0.21129 -0.12477 C 0.22084 -0.13195 0.26146 -0.12917 0.26615 -0.12917 " pathEditMode="relative" ptsTypes="fffffffffffffffffffffffA">
                                      <p:cBhvr>
                                        <p:cTn id="41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4" descr="C:\Users\Uzivatelka\AppData\Local\Microsoft\Windows\Temporary Internet Files\Content.IE5\AAZ3FUVW\MC90042644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>
            <a:off x="5306868" y="846229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>
            <a:off x="323528" y="2987248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 flipH="1">
            <a:off x="1613154" y="332656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 flipH="1">
            <a:off x="3323169" y="4129089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>
            <a:off x="6228224" y="3444516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Uzivatelka\AppData\Local\Microsoft\Windows\Temporary Internet Files\Content.IE5\EE7O785L\MC9003048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037" y="188639"/>
            <a:ext cx="3186397" cy="1384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2" descr="C:\Users\Uzivatelka\AppData\Local\Microsoft\Windows\Temporary Internet Files\Content.IE5\Z793PI9C\MC90043162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233767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1602675" y="2156251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Script MT Bold" panose="03040602040607080904" pitchFamily="66" charset="0"/>
              </a:rPr>
              <a:t>somewhere</a:t>
            </a:r>
            <a:endParaRPr lang="cs-CZ" sz="2400" dirty="0" smtClean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</a:t>
            </a:r>
            <a:r>
              <a:rPr lang="cs-CZ" sz="2400" dirty="0" err="1" smtClean="0">
                <a:latin typeface="Script MT Bold" panose="03040602040607080904" pitchFamily="66" charset="0"/>
              </a:rPr>
              <a:t>Europe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95559" y="270892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Script MT Bold" panose="03040602040607080904" pitchFamily="66" charset="0"/>
              </a:rPr>
              <a:t>somewhere</a:t>
            </a:r>
            <a:endParaRPr lang="cs-CZ" sz="2400" dirty="0" smtClean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</a:t>
            </a:r>
            <a:r>
              <a:rPr lang="cs-CZ" sz="2400" dirty="0" err="1" smtClean="0">
                <a:latin typeface="Script MT Bold" panose="03040602040607080904" pitchFamily="66" charset="0"/>
              </a:rPr>
              <a:t>Asia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432959" y="5286996"/>
            <a:ext cx="208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Script MT Bold" panose="03040602040607080904" pitchFamily="66" charset="0"/>
              </a:rPr>
              <a:t>s</a:t>
            </a:r>
            <a:r>
              <a:rPr lang="cs-CZ" sz="2400" dirty="0" err="1" smtClean="0">
                <a:latin typeface="Script MT Bold" panose="03040602040607080904" pitchFamily="66" charset="0"/>
              </a:rPr>
              <a:t>omewhere</a:t>
            </a:r>
            <a:endParaRPr lang="cs-CZ" sz="2400" dirty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</a:t>
            </a:r>
            <a:r>
              <a:rPr lang="cs-CZ" sz="2400" dirty="0" err="1" smtClean="0">
                <a:latin typeface="Script MT Bold" panose="03040602040607080904" pitchFamily="66" charset="0"/>
              </a:rPr>
              <a:t>Australia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311860" y="594928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Script MT Bold" panose="03040602040607080904" pitchFamily="66" charset="0"/>
              </a:rPr>
              <a:t>s</a:t>
            </a:r>
            <a:r>
              <a:rPr lang="cs-CZ" sz="2400" dirty="0" err="1" smtClean="0">
                <a:latin typeface="Script MT Bold" panose="03040602040607080904" pitchFamily="66" charset="0"/>
              </a:rPr>
              <a:t>omewhere</a:t>
            </a:r>
            <a:endParaRPr lang="cs-CZ" sz="2400" dirty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>
                <a:latin typeface="Script MT Bold" panose="03040602040607080904" pitchFamily="66" charset="0"/>
              </a:rPr>
              <a:t>i</a:t>
            </a:r>
            <a:r>
              <a:rPr lang="cs-CZ" sz="2400" dirty="0" smtClean="0">
                <a:latin typeface="Script MT Bold" panose="03040602040607080904" pitchFamily="66" charset="0"/>
              </a:rPr>
              <a:t>n </a:t>
            </a:r>
            <a:r>
              <a:rPr lang="cs-CZ" sz="2400" dirty="0" err="1" smtClean="0">
                <a:latin typeface="Script MT Bold" panose="03040602040607080904" pitchFamily="66" charset="0"/>
              </a:rPr>
              <a:t>Antarctica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11259" y="4871498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Script MT Bold" panose="03040602040607080904" pitchFamily="66" charset="0"/>
              </a:rPr>
              <a:t>Somewhere</a:t>
            </a:r>
            <a:endParaRPr lang="cs-CZ" sz="2400" dirty="0" smtClean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America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429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22222E-6 C -0.00104 -0.00208 -0.00156 -0.00486 -0.00312 -0.00648 C -0.00451 -0.00787 -0.00677 -0.00694 -0.00798 -0.00856 C -0.0092 -0.01018 -0.00833 -0.01389 -0.00972 -0.01504 C -0.01197 -0.01713 -0.0151 -0.01643 -0.0177 -0.01713 C -0.02274 -0.02384 -0.02725 -0.02546 -0.03229 -0.03217 C -0.05954 -0.03055 -0.09809 -0.03426 -0.12743 -0.02153 C -0.1335 -0.01597 -0.13767 -0.01481 -0.14513 -0.01296 C -0.15416 -0.00486 -0.16493 -0.00139 -0.17413 0.00648 C -0.18593 0.01644 -0.18159 0.01667 -0.19184 0.01945 C -0.20052 0.02176 -0.2177 0.02593 -0.2177 0.02616 C -0.23489 0.02523 -0.25208 0.02477 -0.26927 0.02361 C -0.28437 0.02269 -0.31441 0.01945 -0.31441 0.01968 C -0.32222 0.01667 -0.32569 0.01505 -0.33229 0.00857 C -0.33993 -0.00741 -0.32968 0.01065 -0.34184 -2.22222E-6 C -0.3552 -0.0118 -0.33333 -0.00254 -0.35156 -0.00856 C -0.36927 -0.02453 -0.39201 -0.025 -0.41284 -0.02801 C -0.43003 -0.02731 -0.44722 -0.02708 -0.46441 -0.02569 C -0.46614 -0.02546 -0.46805 -0.02523 -0.46927 -0.02361 C -0.47795 -0.01227 -0.46145 -0.02014 -0.47743 -0.01504 " pathEditMode="relative" rAng="0" ptsTypes="ffffffffffffffffffff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06" y="-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971600" y="404664"/>
            <a:ext cx="7125113" cy="924475"/>
          </a:xfrm>
        </p:spPr>
        <p:txBody>
          <a:bodyPr/>
          <a:lstStyle/>
          <a:p>
            <a:r>
              <a:rPr lang="en-US" sz="4400" dirty="0" smtClean="0">
                <a:latin typeface="Script MT Bold" panose="03040602040607080904" pitchFamily="66" charset="0"/>
              </a:rPr>
              <a:t>Write the names of the days.</a:t>
            </a:r>
            <a:endParaRPr lang="en-US" sz="4400" dirty="0">
              <a:latin typeface="Script MT Bold" panose="03040602040607080904" pitchFamily="66" charset="0"/>
            </a:endParaRPr>
          </a:p>
        </p:txBody>
      </p:sp>
      <p:sp>
        <p:nvSpPr>
          <p:cNvPr id="7" name="Plaketa 6"/>
          <p:cNvSpPr/>
          <p:nvPr/>
        </p:nvSpPr>
        <p:spPr>
          <a:xfrm>
            <a:off x="323528" y="1429199"/>
            <a:ext cx="3456384" cy="864096"/>
          </a:xfrm>
          <a:prstGeom prst="plaque">
            <a:avLst/>
          </a:prstGeo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16200000" scaled="1"/>
            <a:tileRect/>
          </a:gradFill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Script MT Bold" panose="03040602040607080904" pitchFamily="66" charset="0"/>
              </a:rPr>
              <a:t>24</a:t>
            </a:r>
            <a:r>
              <a:rPr lang="cs-CZ" sz="4000" baseline="30000" dirty="0" smtClean="0">
                <a:latin typeface="Script MT Bold" panose="03040602040607080904" pitchFamily="66" charset="0"/>
              </a:rPr>
              <a:t>th</a:t>
            </a:r>
            <a:r>
              <a:rPr lang="cs-CZ" sz="4000" dirty="0" smtClean="0">
                <a:latin typeface="Script MT Bold" panose="03040602040607080904" pitchFamily="66" charset="0"/>
              </a:rPr>
              <a:t> </a:t>
            </a:r>
            <a:r>
              <a:rPr lang="cs-CZ" sz="4000" dirty="0" err="1" smtClean="0">
                <a:latin typeface="Script MT Bold" panose="03040602040607080904" pitchFamily="66" charset="0"/>
              </a:rPr>
              <a:t>December</a:t>
            </a:r>
            <a:endParaRPr lang="cs-CZ" sz="4000" dirty="0">
              <a:latin typeface="Script MT Bold" panose="03040602040607080904" pitchFamily="66" charset="0"/>
            </a:endParaRPr>
          </a:p>
        </p:txBody>
      </p:sp>
      <p:sp>
        <p:nvSpPr>
          <p:cNvPr id="10" name="Plaketa 9"/>
          <p:cNvSpPr/>
          <p:nvPr/>
        </p:nvSpPr>
        <p:spPr>
          <a:xfrm>
            <a:off x="314819" y="2407987"/>
            <a:ext cx="3456384" cy="864096"/>
          </a:xfrm>
          <a:prstGeom prst="plaque">
            <a:avLst/>
          </a:prstGeo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16200000" scaled="1"/>
            <a:tileRect/>
          </a:gradFill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Script MT Bold" panose="03040602040607080904" pitchFamily="66" charset="0"/>
              </a:rPr>
              <a:t>25</a:t>
            </a:r>
            <a:r>
              <a:rPr lang="cs-CZ" sz="4000" baseline="30000" dirty="0" smtClean="0">
                <a:latin typeface="Script MT Bold" panose="03040602040607080904" pitchFamily="66" charset="0"/>
              </a:rPr>
              <a:t>th</a:t>
            </a:r>
            <a:r>
              <a:rPr lang="cs-CZ" sz="4000" dirty="0" smtClean="0">
                <a:latin typeface="Script MT Bold" panose="03040602040607080904" pitchFamily="66" charset="0"/>
              </a:rPr>
              <a:t> </a:t>
            </a:r>
            <a:r>
              <a:rPr lang="cs-CZ" sz="4000" dirty="0" err="1" smtClean="0">
                <a:latin typeface="Script MT Bold" panose="03040602040607080904" pitchFamily="66" charset="0"/>
              </a:rPr>
              <a:t>December</a:t>
            </a:r>
            <a:endParaRPr lang="cs-CZ" sz="4000" dirty="0">
              <a:latin typeface="Script MT Bold" panose="03040602040607080904" pitchFamily="66" charset="0"/>
            </a:endParaRPr>
          </a:p>
        </p:txBody>
      </p:sp>
      <p:sp>
        <p:nvSpPr>
          <p:cNvPr id="11" name="Plaketa 10"/>
          <p:cNvSpPr/>
          <p:nvPr/>
        </p:nvSpPr>
        <p:spPr>
          <a:xfrm>
            <a:off x="323528" y="3411621"/>
            <a:ext cx="3456384" cy="864096"/>
          </a:xfrm>
          <a:prstGeom prst="plaque">
            <a:avLst/>
          </a:prstGeo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16200000" scaled="1"/>
            <a:tileRect/>
          </a:gradFill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Script MT Bold" panose="03040602040607080904" pitchFamily="66" charset="0"/>
              </a:rPr>
              <a:t>26</a:t>
            </a:r>
            <a:r>
              <a:rPr lang="cs-CZ" sz="4000" baseline="30000" dirty="0" smtClean="0">
                <a:latin typeface="Script MT Bold" panose="03040602040607080904" pitchFamily="66" charset="0"/>
              </a:rPr>
              <a:t>th</a:t>
            </a:r>
            <a:r>
              <a:rPr lang="cs-CZ" sz="4000" dirty="0" smtClean="0">
                <a:latin typeface="Script MT Bold" panose="03040602040607080904" pitchFamily="66" charset="0"/>
              </a:rPr>
              <a:t> </a:t>
            </a:r>
            <a:r>
              <a:rPr lang="cs-CZ" sz="4000" dirty="0" err="1" smtClean="0">
                <a:latin typeface="Script MT Bold" panose="03040602040607080904" pitchFamily="66" charset="0"/>
              </a:rPr>
              <a:t>December</a:t>
            </a:r>
            <a:endParaRPr lang="cs-CZ" sz="4000" dirty="0">
              <a:latin typeface="Script MT Bold" panose="03040602040607080904" pitchFamily="66" charset="0"/>
            </a:endParaRPr>
          </a:p>
        </p:txBody>
      </p:sp>
      <p:sp>
        <p:nvSpPr>
          <p:cNvPr id="12" name="Plaketa 11"/>
          <p:cNvSpPr/>
          <p:nvPr/>
        </p:nvSpPr>
        <p:spPr>
          <a:xfrm>
            <a:off x="314819" y="4570705"/>
            <a:ext cx="3456384" cy="864096"/>
          </a:xfrm>
          <a:prstGeom prst="plaque">
            <a:avLst/>
          </a:prstGeom>
          <a:gradFill flip="none" rotWithShape="1">
            <a:gsLst>
              <a:gs pos="0">
                <a:srgbClr val="008000">
                  <a:shade val="30000"/>
                  <a:satMod val="115000"/>
                </a:srgbClr>
              </a:gs>
              <a:gs pos="50000">
                <a:srgbClr val="008000">
                  <a:shade val="67500"/>
                  <a:satMod val="115000"/>
                </a:srgbClr>
              </a:gs>
              <a:gs pos="100000">
                <a:srgbClr val="008000">
                  <a:shade val="100000"/>
                  <a:satMod val="115000"/>
                </a:srgbClr>
              </a:gs>
            </a:gsLst>
            <a:lin ang="16200000" scaled="1"/>
            <a:tileRect/>
          </a:gradFill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Script MT Bold" panose="03040602040607080904" pitchFamily="66" charset="0"/>
              </a:rPr>
              <a:t>31</a:t>
            </a:r>
            <a:r>
              <a:rPr lang="cs-CZ" sz="4000" baseline="30000" dirty="0" smtClean="0">
                <a:latin typeface="Script MT Bold" panose="03040602040607080904" pitchFamily="66" charset="0"/>
              </a:rPr>
              <a:t>st</a:t>
            </a:r>
            <a:r>
              <a:rPr lang="cs-CZ" sz="4000" dirty="0" smtClean="0">
                <a:latin typeface="Script MT Bold" panose="03040602040607080904" pitchFamily="66" charset="0"/>
              </a:rPr>
              <a:t> </a:t>
            </a:r>
            <a:r>
              <a:rPr lang="cs-CZ" sz="4000" dirty="0" err="1" smtClean="0">
                <a:latin typeface="Script MT Bold" panose="03040602040607080904" pitchFamily="66" charset="0"/>
              </a:rPr>
              <a:t>December</a:t>
            </a:r>
            <a:endParaRPr lang="cs-CZ" sz="4000" dirty="0">
              <a:latin typeface="Script MT Bold" panose="03040602040607080904" pitchFamily="66" charset="0"/>
            </a:endParaRPr>
          </a:p>
        </p:txBody>
      </p:sp>
      <p:sp>
        <p:nvSpPr>
          <p:cNvPr id="13" name="Plaketa 12"/>
          <p:cNvSpPr/>
          <p:nvPr/>
        </p:nvSpPr>
        <p:spPr>
          <a:xfrm>
            <a:off x="323528" y="5495947"/>
            <a:ext cx="3456384" cy="864096"/>
          </a:xfrm>
          <a:prstGeom prst="plaque">
            <a:avLst/>
          </a:prstGeom>
          <a:gradFill flip="none" rotWithShape="1">
            <a:gsLst>
              <a:gs pos="0">
                <a:srgbClr val="008000">
                  <a:shade val="30000"/>
                  <a:satMod val="115000"/>
                </a:srgbClr>
              </a:gs>
              <a:gs pos="50000">
                <a:srgbClr val="008000">
                  <a:shade val="67500"/>
                  <a:satMod val="115000"/>
                </a:srgbClr>
              </a:gs>
              <a:gs pos="100000">
                <a:srgbClr val="008000">
                  <a:shade val="100000"/>
                  <a:satMod val="115000"/>
                </a:srgbClr>
              </a:gs>
            </a:gsLst>
            <a:lin ang="16200000" scaled="1"/>
            <a:tileRect/>
          </a:gradFill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Script MT Bold" panose="03040602040607080904" pitchFamily="66" charset="0"/>
              </a:rPr>
              <a:t>1</a:t>
            </a:r>
            <a:r>
              <a:rPr lang="cs-CZ" sz="4000" baseline="30000" dirty="0" smtClean="0">
                <a:latin typeface="Script MT Bold" panose="03040602040607080904" pitchFamily="66" charset="0"/>
              </a:rPr>
              <a:t>st</a:t>
            </a:r>
            <a:r>
              <a:rPr lang="cs-CZ" sz="4000" dirty="0" smtClean="0">
                <a:latin typeface="Script MT Bold" panose="03040602040607080904" pitchFamily="66" charset="0"/>
              </a:rPr>
              <a:t> </a:t>
            </a:r>
            <a:r>
              <a:rPr lang="cs-CZ" sz="4000" dirty="0" err="1" smtClean="0">
                <a:latin typeface="Script MT Bold" panose="03040602040607080904" pitchFamily="66" charset="0"/>
              </a:rPr>
              <a:t>January</a:t>
            </a:r>
            <a:endParaRPr lang="cs-CZ" sz="4000" dirty="0">
              <a:latin typeface="Script MT Bold" panose="03040602040607080904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1923963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79912" y="2902751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3906385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5065469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79912" y="5990711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7016530" y="1429199"/>
            <a:ext cx="1887596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err="1" smtClean="0">
                <a:solidFill>
                  <a:schemeClr val="bg1"/>
                </a:solidFill>
                <a:latin typeface="Script MT Bold" panose="03040602040607080904" pitchFamily="66" charset="0"/>
              </a:rPr>
              <a:t>Christmas</a:t>
            </a:r>
            <a:r>
              <a:rPr lang="cs-CZ" sz="2600" dirty="0" smtClean="0">
                <a:solidFill>
                  <a:schemeClr val="bg1"/>
                </a:solidFill>
                <a:latin typeface="Script MT Bold" panose="03040602040607080904" pitchFamily="66" charset="0"/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  <a:latin typeface="Script MT Bold" panose="03040602040607080904" pitchFamily="66" charset="0"/>
              </a:rPr>
              <a:t>Eve</a:t>
            </a:r>
            <a:endParaRPr lang="cs-CZ" sz="2600" dirty="0">
              <a:solidFill>
                <a:schemeClr val="bg1"/>
              </a:solidFill>
              <a:latin typeface="Script MT Bold" panose="03040602040607080904" pitchFamily="66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016530" y="2407987"/>
            <a:ext cx="1887596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err="1" smtClean="0">
                <a:solidFill>
                  <a:schemeClr val="bg1"/>
                </a:solidFill>
                <a:latin typeface="Script MT Bold" panose="03040602040607080904" pitchFamily="66" charset="0"/>
              </a:rPr>
              <a:t>Christmas</a:t>
            </a:r>
            <a:r>
              <a:rPr lang="cs-CZ" sz="2600" dirty="0" smtClean="0">
                <a:solidFill>
                  <a:schemeClr val="bg1"/>
                </a:solidFill>
                <a:latin typeface="Script MT Bold" panose="03040602040607080904" pitchFamily="66" charset="0"/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  <a:latin typeface="Script MT Bold" panose="03040602040607080904" pitchFamily="66" charset="0"/>
              </a:rPr>
              <a:t>Day</a:t>
            </a:r>
            <a:endParaRPr lang="cs-CZ" sz="2600" dirty="0">
              <a:solidFill>
                <a:schemeClr val="bg1"/>
              </a:solidFill>
              <a:latin typeface="Script MT Bold" panose="03040602040607080904" pitchFamily="66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016530" y="3411621"/>
            <a:ext cx="1887596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bg1"/>
                </a:solidFill>
                <a:latin typeface="Script MT Bold" panose="03040602040607080904" pitchFamily="66" charset="0"/>
              </a:rPr>
              <a:t>Boxing </a:t>
            </a:r>
            <a:r>
              <a:rPr lang="cs-CZ" sz="2600" dirty="0" err="1" smtClean="0">
                <a:solidFill>
                  <a:schemeClr val="bg1"/>
                </a:solidFill>
                <a:latin typeface="Script MT Bold" panose="03040602040607080904" pitchFamily="66" charset="0"/>
              </a:rPr>
              <a:t>Day</a:t>
            </a:r>
            <a:endParaRPr lang="cs-CZ" sz="2600" dirty="0">
              <a:solidFill>
                <a:schemeClr val="bg1"/>
              </a:solidFill>
              <a:latin typeface="Script MT Bold" panose="03040602040607080904" pitchFamily="66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016530" y="4570706"/>
            <a:ext cx="1887596" cy="864096"/>
          </a:xfrm>
          <a:prstGeom prst="roundRect">
            <a:avLst/>
          </a:prstGeom>
          <a:gradFill flip="none" rotWithShape="1">
            <a:gsLst>
              <a:gs pos="0">
                <a:srgbClr val="008000">
                  <a:tint val="66000"/>
                  <a:satMod val="160000"/>
                </a:srgbClr>
              </a:gs>
              <a:gs pos="50000">
                <a:srgbClr val="008000">
                  <a:tint val="44500"/>
                  <a:satMod val="160000"/>
                </a:srgbClr>
              </a:gs>
              <a:gs pos="100000">
                <a:srgbClr val="0080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bg1"/>
                </a:solidFill>
                <a:latin typeface="Script MT Bold" panose="03040602040607080904" pitchFamily="66" charset="0"/>
              </a:rPr>
              <a:t>New </a:t>
            </a:r>
            <a:r>
              <a:rPr lang="cs-CZ" sz="2600" dirty="0" err="1" smtClean="0">
                <a:solidFill>
                  <a:schemeClr val="bg1"/>
                </a:solidFill>
                <a:latin typeface="Script MT Bold" panose="03040602040607080904" pitchFamily="66" charset="0"/>
              </a:rPr>
              <a:t>Year‘s</a:t>
            </a:r>
            <a:r>
              <a:rPr lang="cs-CZ" sz="2600" dirty="0" smtClean="0">
                <a:solidFill>
                  <a:schemeClr val="bg1"/>
                </a:solidFill>
                <a:latin typeface="Script MT Bold" panose="03040602040607080904" pitchFamily="66" charset="0"/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  <a:latin typeface="Script MT Bold" panose="03040602040607080904" pitchFamily="66" charset="0"/>
              </a:rPr>
              <a:t>Eve</a:t>
            </a:r>
            <a:endParaRPr lang="cs-CZ" sz="2600" dirty="0">
              <a:solidFill>
                <a:schemeClr val="bg1"/>
              </a:solidFill>
              <a:latin typeface="Script MT Bold" panose="03040602040607080904" pitchFamily="66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16530" y="5495947"/>
            <a:ext cx="1887596" cy="864096"/>
          </a:xfrm>
          <a:prstGeom prst="roundRect">
            <a:avLst/>
          </a:prstGeom>
          <a:gradFill flip="none" rotWithShape="1">
            <a:gsLst>
              <a:gs pos="0">
                <a:srgbClr val="008000">
                  <a:tint val="66000"/>
                  <a:satMod val="160000"/>
                </a:srgbClr>
              </a:gs>
              <a:gs pos="50000">
                <a:srgbClr val="008000">
                  <a:tint val="44500"/>
                  <a:satMod val="160000"/>
                </a:srgbClr>
              </a:gs>
              <a:gs pos="100000">
                <a:srgbClr val="0080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bg1"/>
                </a:solidFill>
                <a:latin typeface="Script MT Bold" panose="03040602040607080904" pitchFamily="66" charset="0"/>
              </a:rPr>
              <a:t>New </a:t>
            </a:r>
            <a:r>
              <a:rPr lang="cs-CZ" sz="2600" dirty="0" err="1" smtClean="0">
                <a:solidFill>
                  <a:schemeClr val="bg1"/>
                </a:solidFill>
                <a:latin typeface="Script MT Bold" panose="03040602040607080904" pitchFamily="66" charset="0"/>
              </a:rPr>
              <a:t>Year‘s</a:t>
            </a:r>
            <a:r>
              <a:rPr lang="cs-CZ" sz="2600" dirty="0" smtClean="0">
                <a:solidFill>
                  <a:schemeClr val="bg1"/>
                </a:solidFill>
                <a:latin typeface="Script MT Bold" panose="03040602040607080904" pitchFamily="66" charset="0"/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  <a:latin typeface="Script MT Bold" panose="03040602040607080904" pitchFamily="66" charset="0"/>
              </a:rPr>
              <a:t>Day</a:t>
            </a:r>
            <a:endParaRPr lang="cs-CZ" sz="2600" dirty="0">
              <a:solidFill>
                <a:schemeClr val="bg1"/>
              </a:solidFill>
              <a:latin typeface="Script MT Bold" panose="030406020406070809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9906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C:\Users\Uzivatelka\AppData\Local\Microsoft\Windows\Temporary Internet Files\Content.IE5\AAZ3FUVW\MC90042644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>
            <a:off x="5306868" y="846229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>
            <a:off x="323528" y="2987248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 flipH="1">
            <a:off x="1613154" y="332656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 flipH="1">
            <a:off x="3323169" y="4129089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>
            <a:off x="6228224" y="3444516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Uzivatelka\AppData\Local\Microsoft\Windows\Temporary Internet Files\Content.IE5\EE7O785L\MC9003048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80000">
            <a:off x="1115616" y="-57331"/>
            <a:ext cx="3186397" cy="1384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Uzivatelka\AppData\Local\Microsoft\Windows\Temporary Internet Files\Content.IE5\Z793PI9C\MC90043162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233767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602675" y="2156251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Script MT Bold" panose="03040602040607080904" pitchFamily="66" charset="0"/>
              </a:rPr>
              <a:t>somewhere</a:t>
            </a:r>
            <a:endParaRPr lang="cs-CZ" sz="2400" dirty="0" smtClean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</a:t>
            </a:r>
            <a:r>
              <a:rPr lang="cs-CZ" sz="2400" dirty="0" err="1" smtClean="0">
                <a:latin typeface="Script MT Bold" panose="03040602040607080904" pitchFamily="66" charset="0"/>
              </a:rPr>
              <a:t>Europe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95559" y="270892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Script MT Bold" panose="03040602040607080904" pitchFamily="66" charset="0"/>
              </a:rPr>
              <a:t>somewhere</a:t>
            </a:r>
            <a:endParaRPr lang="cs-CZ" sz="2400" dirty="0" smtClean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</a:t>
            </a:r>
            <a:r>
              <a:rPr lang="cs-CZ" sz="2400" dirty="0" err="1" smtClean="0">
                <a:latin typeface="Script MT Bold" panose="03040602040607080904" pitchFamily="66" charset="0"/>
              </a:rPr>
              <a:t>Asia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32959" y="5286996"/>
            <a:ext cx="208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Script MT Bold" panose="03040602040607080904" pitchFamily="66" charset="0"/>
              </a:rPr>
              <a:t>s</a:t>
            </a:r>
            <a:r>
              <a:rPr lang="cs-CZ" sz="2400" dirty="0" err="1" smtClean="0">
                <a:latin typeface="Script MT Bold" panose="03040602040607080904" pitchFamily="66" charset="0"/>
              </a:rPr>
              <a:t>omewhere</a:t>
            </a:r>
            <a:endParaRPr lang="cs-CZ" sz="2400" dirty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</a:t>
            </a:r>
            <a:r>
              <a:rPr lang="cs-CZ" sz="2400" dirty="0" err="1" smtClean="0">
                <a:latin typeface="Script MT Bold" panose="03040602040607080904" pitchFamily="66" charset="0"/>
              </a:rPr>
              <a:t>Australia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11860" y="594928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Script MT Bold" panose="03040602040607080904" pitchFamily="66" charset="0"/>
              </a:rPr>
              <a:t>s</a:t>
            </a:r>
            <a:r>
              <a:rPr lang="cs-CZ" sz="2400" dirty="0" err="1" smtClean="0">
                <a:latin typeface="Script MT Bold" panose="03040602040607080904" pitchFamily="66" charset="0"/>
              </a:rPr>
              <a:t>omewhere</a:t>
            </a:r>
            <a:endParaRPr lang="cs-CZ" sz="2400" dirty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>
                <a:latin typeface="Script MT Bold" panose="03040602040607080904" pitchFamily="66" charset="0"/>
              </a:rPr>
              <a:t>i</a:t>
            </a:r>
            <a:r>
              <a:rPr lang="cs-CZ" sz="2400" dirty="0" smtClean="0">
                <a:latin typeface="Script MT Bold" panose="03040602040607080904" pitchFamily="66" charset="0"/>
              </a:rPr>
              <a:t>n </a:t>
            </a:r>
            <a:r>
              <a:rPr lang="cs-CZ" sz="2400" dirty="0" err="1" smtClean="0">
                <a:latin typeface="Script MT Bold" panose="03040602040607080904" pitchFamily="66" charset="0"/>
              </a:rPr>
              <a:t>Antarctica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11259" y="4871498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Script MT Bold" panose="03040602040607080904" pitchFamily="66" charset="0"/>
              </a:rPr>
              <a:t>Somewhere</a:t>
            </a:r>
            <a:endParaRPr lang="cs-CZ" sz="2400" dirty="0" smtClean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America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2182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48148E-6 C -0.00347 0.00972 -0.00799 0.01875 -0.00313 0.03009 C -0.00191 0.03287 0.00121 0.03287 0.0033 0.03426 C 0.00677 0.04375 0.00868 0.04607 0.01614 0.04931 C 0.02483 0.05718 0.02378 0.06644 0.02899 0.07732 C 0.03125 0.09144 0.03646 0.11806 0.02587 0.12685 C 0.02014 0.13171 0.01285 0.13241 0.00642 0.13542 C -0.0033 0.13982 -0.02413 0.1419 -0.02413 0.1419 C -0.03715 0.14745 -0.05035 0.15093 -0.06285 0.15903 C -0.0684 0.16991 -0.06458 0.16412 -0.07587 0.17408 C -0.07778 0.1757 -0.07865 0.17917 -0.08056 0.18056 C -0.08247 0.18195 -0.0849 0.18195 -0.08715 0.18264 C -0.08767 0.18472 -0.0875 0.1875 -0.08872 0.18912 C -0.08993 0.19074 -0.09219 0.19005 -0.09358 0.1912 C -0.10556 0.20185 -0.0908 0.19491 -0.10486 0.2 C -0.11476 0.21991 -0.09896 0.18958 -0.11441 0.21273 C -0.11701 0.21667 -0.12101 0.2257 -0.12101 0.2257 C -0.12153 0.22847 -0.12118 0.23195 -0.12257 0.23426 C -0.12361 0.23611 -0.12674 0.23449 -0.12743 0.23658 C -0.12917 0.24259 -0.12813 0.24954 -0.12899 0.25579 C -0.13004 0.2625 -0.13229 0.26875 -0.13386 0.27523 C -0.13333 0.30208 -0.14531 0.34537 -0.12413 0.35903 C -0.11892 0.37338 -0.11615 0.36806 -0.11615 0.38495 " pathEditMode="relative" ptsTypes="ffffffffffffffffffffff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-99392"/>
            <a:ext cx="9144000" cy="6957392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125113" cy="924475"/>
          </a:xfrm>
        </p:spPr>
        <p:txBody>
          <a:bodyPr/>
          <a:lstStyle/>
          <a:p>
            <a:r>
              <a:rPr lang="en-US" sz="4400" dirty="0" smtClean="0">
                <a:latin typeface="Script MT Bold" panose="03040602040607080904" pitchFamily="66" charset="0"/>
              </a:rPr>
              <a:t>Find the right option.</a:t>
            </a:r>
            <a:endParaRPr lang="en-US" sz="4400" dirty="0">
              <a:latin typeface="Script MT Bold" panose="03040602040607080904" pitchFamily="66" charset="0"/>
            </a:endParaRPr>
          </a:p>
        </p:txBody>
      </p:sp>
      <p:sp>
        <p:nvSpPr>
          <p:cNvPr id="4" name="Svislý svitek 3">
            <a:hlinkClick r:id="rId2" action="ppaction://hlinksldjump"/>
          </p:cNvPr>
          <p:cNvSpPr/>
          <p:nvPr/>
        </p:nvSpPr>
        <p:spPr>
          <a:xfrm>
            <a:off x="179512" y="1725064"/>
            <a:ext cx="3024336" cy="4248472"/>
          </a:xfrm>
          <a:prstGeom prst="verticalScroll">
            <a:avLst/>
          </a:prstGeo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err="1" smtClean="0">
                <a:latin typeface="Script MT Bold" panose="03040602040607080904" pitchFamily="66" charset="0"/>
              </a:rPr>
              <a:t>Children</a:t>
            </a:r>
            <a:endParaRPr lang="cs-CZ" sz="3000" dirty="0">
              <a:latin typeface="Script MT Bold" panose="03040602040607080904" pitchFamily="66" charset="0"/>
            </a:endParaRPr>
          </a:p>
          <a:p>
            <a:pPr algn="ctr"/>
            <a:r>
              <a:rPr lang="cs-CZ" sz="3000" dirty="0" smtClean="0">
                <a:latin typeface="Script MT Bold" panose="03040602040607080904" pitchFamily="66" charset="0"/>
              </a:rPr>
              <a:t>in </a:t>
            </a:r>
            <a:r>
              <a:rPr lang="cs-CZ" sz="3000" dirty="0" err="1" smtClean="0">
                <a:latin typeface="Script MT Bold" panose="03040602040607080904" pitchFamily="66" charset="0"/>
              </a:rPr>
              <a:t>England</a:t>
            </a:r>
            <a:r>
              <a:rPr lang="cs-CZ" sz="3000" dirty="0" smtClean="0">
                <a:latin typeface="Script MT Bold" panose="03040602040607080904" pitchFamily="66" charset="0"/>
              </a:rPr>
              <a:t> and </a:t>
            </a:r>
            <a:r>
              <a:rPr lang="cs-CZ" sz="3000" dirty="0" err="1" smtClean="0">
                <a:latin typeface="Script MT Bold" panose="03040602040607080904" pitchFamily="66" charset="0"/>
              </a:rPr>
              <a:t>Americka</a:t>
            </a:r>
            <a:endParaRPr lang="cs-CZ" sz="3000" dirty="0">
              <a:latin typeface="Script MT Bold" panose="03040602040607080904" pitchFamily="66" charset="0"/>
            </a:endParaRPr>
          </a:p>
          <a:p>
            <a:pPr algn="ctr"/>
            <a:r>
              <a:rPr lang="cs-CZ" sz="3000" dirty="0" err="1" smtClean="0">
                <a:latin typeface="Script MT Bold" panose="03040602040607080904" pitchFamily="66" charset="0"/>
              </a:rPr>
              <a:t>get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presents</a:t>
            </a:r>
            <a:endParaRPr lang="cs-CZ" sz="3000" dirty="0">
              <a:latin typeface="Script MT Bold" panose="03040602040607080904" pitchFamily="66" charset="0"/>
            </a:endParaRPr>
          </a:p>
          <a:p>
            <a:pPr algn="ctr"/>
            <a:r>
              <a:rPr lang="cs-CZ" sz="3000" dirty="0" smtClean="0">
                <a:latin typeface="Script MT Bold" panose="03040602040607080904" pitchFamily="66" charset="0"/>
              </a:rPr>
              <a:t>on </a:t>
            </a:r>
            <a:r>
              <a:rPr lang="cs-CZ" sz="3000" dirty="0" err="1" smtClean="0">
                <a:latin typeface="Script MT Bold" panose="03040602040607080904" pitchFamily="66" charset="0"/>
              </a:rPr>
              <a:t>Christmas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Eve</a:t>
            </a:r>
            <a:endParaRPr lang="cs-CZ" sz="3000" dirty="0">
              <a:latin typeface="Script MT Bold" panose="03040602040607080904" pitchFamily="66" charset="0"/>
            </a:endParaRPr>
          </a:p>
          <a:p>
            <a:pPr algn="ctr"/>
            <a:r>
              <a:rPr lang="cs-CZ" sz="3000" dirty="0" smtClean="0">
                <a:latin typeface="Script MT Bold" panose="03040602040607080904" pitchFamily="66" charset="0"/>
              </a:rPr>
              <a:t>in </a:t>
            </a:r>
            <a:r>
              <a:rPr lang="cs-CZ" sz="3000" dirty="0" err="1" smtClean="0">
                <a:latin typeface="Script MT Bold" panose="03040602040607080904" pitchFamily="66" charset="0"/>
              </a:rPr>
              <a:t>the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evening</a:t>
            </a:r>
            <a:r>
              <a:rPr lang="cs-CZ" sz="3000" dirty="0" smtClean="0">
                <a:latin typeface="Script MT Bold" panose="03040602040607080904" pitchFamily="66" charset="0"/>
              </a:rPr>
              <a:t>. </a:t>
            </a:r>
            <a:endParaRPr lang="cs-CZ" sz="3000" dirty="0">
              <a:latin typeface="Script MT Bold" panose="03040602040607080904" pitchFamily="66" charset="0"/>
            </a:endParaRPr>
          </a:p>
        </p:txBody>
      </p:sp>
      <p:sp>
        <p:nvSpPr>
          <p:cNvPr id="5" name="Svislý svitek 4"/>
          <p:cNvSpPr/>
          <p:nvPr/>
        </p:nvSpPr>
        <p:spPr>
          <a:xfrm>
            <a:off x="3059832" y="1725064"/>
            <a:ext cx="3024336" cy="4248472"/>
          </a:xfrm>
          <a:prstGeom prst="verticalScroll">
            <a:avLst/>
          </a:prstGeo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err="1" smtClean="0">
                <a:latin typeface="Script MT Bold" panose="03040602040607080904" pitchFamily="66" charset="0"/>
              </a:rPr>
              <a:t>Santa‘s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sleigh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is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pulled</a:t>
            </a:r>
            <a:r>
              <a:rPr lang="cs-CZ" sz="3000" dirty="0" smtClean="0">
                <a:latin typeface="Script MT Bold" panose="03040602040607080904" pitchFamily="66" charset="0"/>
              </a:rPr>
              <a:t> by </a:t>
            </a:r>
            <a:r>
              <a:rPr lang="cs-CZ" sz="3000" dirty="0" err="1" smtClean="0">
                <a:latin typeface="Script MT Bold" panose="03040602040607080904" pitchFamily="66" charset="0"/>
              </a:rPr>
              <a:t>reindeer</a:t>
            </a:r>
            <a:r>
              <a:rPr lang="cs-CZ" sz="3000" dirty="0" smtClean="0">
                <a:latin typeface="Script MT Bold" panose="03040602040607080904" pitchFamily="66" charset="0"/>
              </a:rPr>
              <a:t>.  </a:t>
            </a:r>
            <a:r>
              <a:rPr lang="cs-CZ" sz="3000" dirty="0" err="1" smtClean="0">
                <a:latin typeface="Script MT Bold" panose="03040602040607080904" pitchFamily="66" charset="0"/>
              </a:rPr>
              <a:t>Children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hang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their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stockings</a:t>
            </a:r>
            <a:r>
              <a:rPr lang="cs-CZ" sz="3000" dirty="0" smtClean="0">
                <a:latin typeface="Script MT Bold" panose="03040602040607080904" pitchFamily="66" charset="0"/>
              </a:rPr>
              <a:t> on </a:t>
            </a:r>
            <a:r>
              <a:rPr lang="cs-CZ" sz="3000" dirty="0" err="1" smtClean="0">
                <a:latin typeface="Script MT Bold" panose="03040602040607080904" pitchFamily="66" charset="0"/>
              </a:rPr>
              <a:t>the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fireplace</a:t>
            </a:r>
            <a:r>
              <a:rPr lang="cs-CZ" sz="3000" dirty="0" smtClean="0">
                <a:latin typeface="Script MT Bold" panose="03040602040607080904" pitchFamily="66" charset="0"/>
              </a:rPr>
              <a:t>.</a:t>
            </a:r>
            <a:endParaRPr lang="cs-CZ" sz="3000" dirty="0">
              <a:latin typeface="Script MT Bold" panose="03040602040607080904" pitchFamily="66" charset="0"/>
            </a:endParaRPr>
          </a:p>
        </p:txBody>
      </p:sp>
      <p:sp>
        <p:nvSpPr>
          <p:cNvPr id="6" name="Svislý svitek 5">
            <a:hlinkClick r:id="rId2" action="ppaction://hlinksldjump"/>
          </p:cNvPr>
          <p:cNvSpPr/>
          <p:nvPr/>
        </p:nvSpPr>
        <p:spPr>
          <a:xfrm>
            <a:off x="5940152" y="1725064"/>
            <a:ext cx="3024336" cy="4248472"/>
          </a:xfrm>
          <a:prstGeom prst="verticalScroll">
            <a:avLst/>
          </a:prstGeo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err="1" smtClean="0">
                <a:latin typeface="Script MT Bold" panose="03040602040607080904" pitchFamily="66" charset="0"/>
              </a:rPr>
              <a:t>We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can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see</a:t>
            </a:r>
            <a:r>
              <a:rPr lang="cs-CZ" sz="3000" dirty="0" smtClean="0">
                <a:latin typeface="Script MT Bold" panose="03040602040607080904" pitchFamily="66" charset="0"/>
              </a:rPr>
              <a:t> Santa </a:t>
            </a:r>
            <a:r>
              <a:rPr lang="cs-CZ" sz="3000" dirty="0" err="1" smtClean="0">
                <a:latin typeface="Script MT Bold" panose="03040602040607080904" pitchFamily="66" charset="0"/>
              </a:rPr>
              <a:t>Claus</a:t>
            </a:r>
            <a:r>
              <a:rPr lang="cs-CZ" sz="3000" dirty="0" smtClean="0">
                <a:latin typeface="Script MT Bold" panose="03040602040607080904" pitchFamily="66" charset="0"/>
              </a:rPr>
              <a:t>. He </a:t>
            </a:r>
            <a:r>
              <a:rPr lang="cs-CZ" sz="3000" dirty="0" err="1" smtClean="0">
                <a:latin typeface="Script MT Bold" panose="03040602040607080904" pitchFamily="66" charset="0"/>
              </a:rPr>
              <a:t>comes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through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the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chimney</a:t>
            </a:r>
            <a:r>
              <a:rPr lang="cs-CZ" sz="3000" dirty="0" smtClean="0">
                <a:latin typeface="Script MT Bold" panose="03040602040607080904" pitchFamily="66" charset="0"/>
              </a:rPr>
              <a:t> to </a:t>
            </a:r>
            <a:r>
              <a:rPr lang="cs-CZ" sz="3000" dirty="0" err="1" smtClean="0">
                <a:latin typeface="Script MT Bold" panose="03040602040607080904" pitchFamily="66" charset="0"/>
              </a:rPr>
              <a:t>family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dinner</a:t>
            </a:r>
            <a:r>
              <a:rPr lang="cs-CZ" sz="3000" dirty="0" smtClean="0">
                <a:latin typeface="Script MT Bold" panose="03040602040607080904" pitchFamily="66" charset="0"/>
              </a:rPr>
              <a:t> on </a:t>
            </a:r>
            <a:r>
              <a:rPr lang="cs-CZ" sz="3000" dirty="0" err="1" smtClean="0">
                <a:latin typeface="Script MT Bold" panose="03040602040607080904" pitchFamily="66" charset="0"/>
              </a:rPr>
              <a:t>Christmas</a:t>
            </a:r>
            <a:r>
              <a:rPr lang="cs-CZ" sz="3000" dirty="0" smtClean="0">
                <a:latin typeface="Script MT Bold" panose="03040602040607080904" pitchFamily="66" charset="0"/>
              </a:rPr>
              <a:t> </a:t>
            </a:r>
            <a:r>
              <a:rPr lang="cs-CZ" sz="3000" dirty="0" err="1" smtClean="0">
                <a:latin typeface="Script MT Bold" panose="03040602040607080904" pitchFamily="66" charset="0"/>
              </a:rPr>
              <a:t>day</a:t>
            </a:r>
            <a:r>
              <a:rPr lang="cs-CZ" sz="3000" dirty="0" smtClean="0">
                <a:latin typeface="Script MT Bold" panose="03040602040607080904" pitchFamily="66" charset="0"/>
              </a:rPr>
              <a:t>.</a:t>
            </a:r>
            <a:endParaRPr lang="cs-CZ" sz="3000" dirty="0">
              <a:latin typeface="Script MT Bold" panose="03040602040607080904" pitchFamily="66" charset="0"/>
            </a:endParaRPr>
          </a:p>
        </p:txBody>
      </p:sp>
      <p:pic>
        <p:nvPicPr>
          <p:cNvPr id="7170" name="Picture 2" descr="C:\Users\Uzivatelka\AppData\Local\Microsoft\Windows\Temporary Internet Files\Content.IE5\3T597R7B\MC9004403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67" b="89924" l="10000" r="9381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911" y="-99392"/>
            <a:ext cx="2217409" cy="194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560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C:\Users\Uzivatelka\AppData\Local\Microsoft\Windows\Temporary Internet Files\Content.IE5\AAZ3FUVW\MC90042644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>
            <a:off x="5306868" y="846229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>
            <a:off x="323528" y="2987248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 flipH="1">
            <a:off x="1613154" y="332656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 flipH="1">
            <a:off x="3323169" y="4129089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>
            <a:off x="6228224" y="3444516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Uzivatelka\AppData\Local\Microsoft\Windows\Temporary Internet Files\Content.IE5\EE7O785L\MC9003048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0000" flipH="1">
            <a:off x="-21800" y="2337671"/>
            <a:ext cx="3186397" cy="1384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Uzivatelka\AppData\Local\Microsoft\Windows\Temporary Internet Files\Content.IE5\Z793PI9C\MC90043162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233767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602675" y="2156251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Script MT Bold" panose="03040602040607080904" pitchFamily="66" charset="0"/>
              </a:rPr>
              <a:t>somewhere</a:t>
            </a:r>
            <a:endParaRPr lang="cs-CZ" sz="2400" dirty="0" smtClean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</a:t>
            </a:r>
            <a:r>
              <a:rPr lang="cs-CZ" sz="2400" dirty="0" err="1" smtClean="0">
                <a:latin typeface="Script MT Bold" panose="03040602040607080904" pitchFamily="66" charset="0"/>
              </a:rPr>
              <a:t>Europe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95559" y="270892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Script MT Bold" panose="03040602040607080904" pitchFamily="66" charset="0"/>
              </a:rPr>
              <a:t>somewhere</a:t>
            </a:r>
            <a:endParaRPr lang="cs-CZ" sz="2400" dirty="0" smtClean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</a:t>
            </a:r>
            <a:r>
              <a:rPr lang="cs-CZ" sz="2400" dirty="0" err="1" smtClean="0">
                <a:latin typeface="Script MT Bold" panose="03040602040607080904" pitchFamily="66" charset="0"/>
              </a:rPr>
              <a:t>Asia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32959" y="5286996"/>
            <a:ext cx="208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Script MT Bold" panose="03040602040607080904" pitchFamily="66" charset="0"/>
              </a:rPr>
              <a:t>s</a:t>
            </a:r>
            <a:r>
              <a:rPr lang="cs-CZ" sz="2400" dirty="0" err="1" smtClean="0">
                <a:latin typeface="Script MT Bold" panose="03040602040607080904" pitchFamily="66" charset="0"/>
              </a:rPr>
              <a:t>omewhere</a:t>
            </a:r>
            <a:endParaRPr lang="cs-CZ" sz="2400" dirty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</a:t>
            </a:r>
            <a:r>
              <a:rPr lang="cs-CZ" sz="2400" dirty="0" err="1" smtClean="0">
                <a:latin typeface="Script MT Bold" panose="03040602040607080904" pitchFamily="66" charset="0"/>
              </a:rPr>
              <a:t>Australia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11860" y="594928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Script MT Bold" panose="03040602040607080904" pitchFamily="66" charset="0"/>
              </a:rPr>
              <a:t>s</a:t>
            </a:r>
            <a:r>
              <a:rPr lang="cs-CZ" sz="2400" dirty="0" err="1" smtClean="0">
                <a:latin typeface="Script MT Bold" panose="03040602040607080904" pitchFamily="66" charset="0"/>
              </a:rPr>
              <a:t>omewhere</a:t>
            </a:r>
            <a:endParaRPr lang="cs-CZ" sz="2400" dirty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>
                <a:latin typeface="Script MT Bold" panose="03040602040607080904" pitchFamily="66" charset="0"/>
              </a:rPr>
              <a:t>i</a:t>
            </a:r>
            <a:r>
              <a:rPr lang="cs-CZ" sz="2400" dirty="0" smtClean="0">
                <a:latin typeface="Script MT Bold" panose="03040602040607080904" pitchFamily="66" charset="0"/>
              </a:rPr>
              <a:t>n </a:t>
            </a:r>
            <a:r>
              <a:rPr lang="cs-CZ" sz="2400" dirty="0" err="1" smtClean="0">
                <a:latin typeface="Script MT Bold" panose="03040602040607080904" pitchFamily="66" charset="0"/>
              </a:rPr>
              <a:t>Antarctica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11259" y="4871498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Script MT Bold" panose="03040602040607080904" pitchFamily="66" charset="0"/>
              </a:rPr>
              <a:t>Somewhere</a:t>
            </a:r>
            <a:endParaRPr lang="cs-CZ" sz="2400" dirty="0" smtClean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America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2997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40741E-7 C 0.00069 0.00879 0.00278 0.01713 0.0033 0.02592 C 0.00677 0.08078 -0.00139 0.05903 0.01285 0.08611 C 0.01892 0.09745 0.0125 0.09305 0.02101 0.09676 C 0.02257 0.09884 0.02396 0.10162 0.02587 0.10324 C 0.02726 0.1044 0.02951 0.1037 0.03073 0.10532 C 0.03194 0.10694 0.0309 0.11041 0.03229 0.1118 C 0.03507 0.11458 0.04201 0.1162 0.04201 0.1162 C 0.05312 0.12754 0.06806 0.1294 0.08073 0.13773 C 0.0842 0.14699 0.08941 0.15787 0.09201 0.16782 C 0.09149 0.18796 0.09167 0.2081 0.09028 0.22801 C 0.0901 0.23055 0.08733 0.23194 0.08715 0.23449 C 0.08646 0.2537 0.0849 0.28078 0.10156 0.28611 C 0.11094 0.3044 0.1441 0.3 0.15816 0.30115 C 0.16615 0.30046 0.17431 0.30092 0.18229 0.29907 C 0.18906 0.29768 0.19566 0.28078 0.19844 0.27523 C 0.19948 0.27315 0.20174 0.27268 0.2033 0.27106 C 0.20885 0.26504 0.2092 0.25903 0.21615 0.25602 C 0.23177 0.23518 0.21319 0.2618 0.22257 0.24305 C 0.22483 0.23842 0.2283 0.23472 0.23073 0.23009 C 0.23264 0.2199 0.23698 0.20787 0.24358 0.20231 C 0.24618 0.1912 0.24965 0.19352 0.25816 0.19143 C 0.27396 0.17662 0.29062 0.1912 0.30642 0.19583 C 0.31667 0.20926 0.31302 0.20416 0.31771 0.21088 " pathEditMode="relative" ptsTypes="fffffffffffffffffffffff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125113" cy="924475"/>
          </a:xfrm>
        </p:spPr>
        <p:txBody>
          <a:bodyPr/>
          <a:lstStyle/>
          <a:p>
            <a:r>
              <a:rPr lang="cs-CZ" sz="4400" dirty="0" err="1" smtClean="0">
                <a:latin typeface="Script MT Bold" panose="03040602040607080904" pitchFamily="66" charset="0"/>
              </a:rPr>
              <a:t>Whad</a:t>
            </a:r>
            <a:r>
              <a:rPr lang="cs-CZ" sz="4400" dirty="0" smtClean="0">
                <a:latin typeface="Script MT Bold" panose="03040602040607080904" pitchFamily="66" charset="0"/>
              </a:rPr>
              <a:t> do </a:t>
            </a:r>
            <a:r>
              <a:rPr lang="cs-CZ" sz="4400" dirty="0" err="1" smtClean="0">
                <a:latin typeface="Script MT Bold" panose="03040602040607080904" pitchFamily="66" charset="0"/>
              </a:rPr>
              <a:t>you</a:t>
            </a:r>
            <a:r>
              <a:rPr lang="cs-CZ" sz="4400" dirty="0" smtClean="0">
                <a:latin typeface="Script MT Bold" panose="03040602040607080904" pitchFamily="66" charset="0"/>
              </a:rPr>
              <a:t> </a:t>
            </a:r>
            <a:r>
              <a:rPr lang="cs-CZ" sz="4400" dirty="0" err="1" smtClean="0">
                <a:latin typeface="Script MT Bold" panose="03040602040607080904" pitchFamily="66" charset="0"/>
              </a:rPr>
              <a:t>write</a:t>
            </a:r>
            <a:r>
              <a:rPr lang="cs-CZ" sz="4400" dirty="0" smtClean="0">
                <a:latin typeface="Script MT Bold" panose="03040602040607080904" pitchFamily="66" charset="0"/>
              </a:rPr>
              <a:t> on </a:t>
            </a:r>
            <a:r>
              <a:rPr lang="cs-CZ" sz="4400" dirty="0" err="1" smtClean="0">
                <a:latin typeface="Script MT Bold" panose="03040602040607080904" pitchFamily="66" charset="0"/>
              </a:rPr>
              <a:t>the</a:t>
            </a:r>
            <a:r>
              <a:rPr lang="cs-CZ" sz="4400" dirty="0" smtClean="0">
                <a:latin typeface="Script MT Bold" panose="03040602040607080904" pitchFamily="66" charset="0"/>
              </a:rPr>
              <a:t> </a:t>
            </a:r>
            <a:r>
              <a:rPr lang="cs-CZ" sz="4400" dirty="0" err="1" smtClean="0">
                <a:latin typeface="Script MT Bold" panose="03040602040607080904" pitchFamily="66" charset="0"/>
              </a:rPr>
              <a:t>whishcard</a:t>
            </a:r>
            <a:r>
              <a:rPr lang="cs-CZ" sz="4400" dirty="0" smtClean="0">
                <a:latin typeface="Script MT Bold" panose="03040602040607080904" pitchFamily="66" charset="0"/>
              </a:rPr>
              <a:t>?</a:t>
            </a:r>
            <a:endParaRPr lang="cs-CZ" sz="4400" dirty="0">
              <a:latin typeface="Script MT Bold" panose="03040602040607080904" pitchFamily="66" charset="0"/>
            </a:endParaRPr>
          </a:p>
        </p:txBody>
      </p:sp>
      <p:sp>
        <p:nvSpPr>
          <p:cNvPr id="3" name="Kosoúhelník 2"/>
          <p:cNvSpPr/>
          <p:nvPr/>
        </p:nvSpPr>
        <p:spPr>
          <a:xfrm rot="21000000">
            <a:off x="3820896" y="2192267"/>
            <a:ext cx="3600400" cy="4104456"/>
          </a:xfrm>
          <a:prstGeom prst="parallelogram">
            <a:avLst/>
          </a:prstGeom>
          <a:solidFill>
            <a:srgbClr val="FFFFCC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900000" flipH="1">
            <a:off x="1194367" y="2077694"/>
            <a:ext cx="3600400" cy="4104456"/>
          </a:xfrm>
          <a:prstGeom prst="parallelogram">
            <a:avLst>
              <a:gd name="adj" fmla="val 24604"/>
            </a:avLst>
          </a:prstGeom>
          <a:solidFill>
            <a:srgbClr val="FFFFCC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4644008" y="3365376"/>
            <a:ext cx="20882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4644008" y="3913898"/>
            <a:ext cx="20882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644028" y="4345946"/>
            <a:ext cx="20882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650874" y="4797152"/>
            <a:ext cx="20882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650874" y="5301208"/>
            <a:ext cx="20882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7" name="Picture 3" descr="C:\Users\Uzivatelka\AppData\Local\Microsoft\Windows\Temporary Internet Files\Content.IE5\GRWWUPS6\MC9002389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91589" y="2240048"/>
            <a:ext cx="675722" cy="677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Uzivatelka\AppData\Local\Microsoft\Windows\Temporary Internet Files\Content.IE5\GRWWUPS6\MC900396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60000">
            <a:off x="1633269" y="2648375"/>
            <a:ext cx="2898172" cy="3124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 rot="-660000">
            <a:off x="4328776" y="3068673"/>
            <a:ext cx="271869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    </a:t>
            </a:r>
            <a:r>
              <a:rPr lang="en-US" sz="3200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I wish you</a:t>
            </a:r>
          </a:p>
          <a:p>
            <a:r>
              <a:rPr lang="en-US" sz="3200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   a Merry</a:t>
            </a:r>
          </a:p>
          <a:p>
            <a:r>
              <a:rPr lang="en-US" sz="3200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  Christmas</a:t>
            </a:r>
          </a:p>
          <a:p>
            <a:r>
              <a:rPr lang="en-US" sz="3200" dirty="0" smtClean="0">
                <a:solidFill>
                  <a:srgbClr val="C00000"/>
                </a:solidFill>
                <a:latin typeface="Script MT Bold" panose="03040602040607080904" pitchFamily="66" charset="0"/>
              </a:rPr>
              <a:t> and a happy New Year.</a:t>
            </a:r>
            <a:endParaRPr lang="en-US" sz="3200" dirty="0">
              <a:solidFill>
                <a:srgbClr val="C00000"/>
              </a:solidFill>
              <a:latin typeface="Script MT Bold" panose="030406020406070809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141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C:\Users\Uzivatelka\AppData\Local\Microsoft\Windows\Temporary Internet Files\Content.IE5\AAZ3FUVW\MC90042644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>
            <a:off x="5306868" y="846229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>
            <a:off x="323528" y="2987248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 flipH="1">
            <a:off x="1613154" y="332656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 flipH="1">
            <a:off x="3323169" y="4129089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Uzivatelka\AppData\Local\Microsoft\Windows\Temporary Internet Files\Content.IE5\AAZ3FUVW\MC9004264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0"/>
          <a:stretch/>
        </p:blipFill>
        <p:spPr bwMode="auto">
          <a:xfrm>
            <a:off x="6228224" y="3444516"/>
            <a:ext cx="2497662" cy="199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Uzivatelka\AppData\Local\Microsoft\Windows\Temporary Internet Files\Content.IE5\EE7O785L\MC9003048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0000" flipH="1">
            <a:off x="2930308" y="3760634"/>
            <a:ext cx="3186397" cy="1384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Uzivatelka\AppData\Local\Microsoft\Windows\Temporary Internet Files\Content.IE5\Z793PI9C\MC90043162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233767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602675" y="2156251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Script MT Bold" panose="03040602040607080904" pitchFamily="66" charset="0"/>
              </a:rPr>
              <a:t>somewhere</a:t>
            </a:r>
            <a:endParaRPr lang="cs-CZ" sz="2400" dirty="0" smtClean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</a:t>
            </a:r>
            <a:r>
              <a:rPr lang="cs-CZ" sz="2400" dirty="0" err="1" smtClean="0">
                <a:latin typeface="Script MT Bold" panose="03040602040607080904" pitchFamily="66" charset="0"/>
              </a:rPr>
              <a:t>Europe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95559" y="270892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Script MT Bold" panose="03040602040607080904" pitchFamily="66" charset="0"/>
              </a:rPr>
              <a:t>somewhere</a:t>
            </a:r>
            <a:endParaRPr lang="cs-CZ" sz="2400" dirty="0" smtClean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</a:t>
            </a:r>
            <a:r>
              <a:rPr lang="cs-CZ" sz="2400" dirty="0" err="1" smtClean="0">
                <a:latin typeface="Script MT Bold" panose="03040602040607080904" pitchFamily="66" charset="0"/>
              </a:rPr>
              <a:t>Asia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32959" y="5286996"/>
            <a:ext cx="208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Script MT Bold" panose="03040602040607080904" pitchFamily="66" charset="0"/>
              </a:rPr>
              <a:t>s</a:t>
            </a:r>
            <a:r>
              <a:rPr lang="cs-CZ" sz="2400" dirty="0" err="1" smtClean="0">
                <a:latin typeface="Script MT Bold" panose="03040602040607080904" pitchFamily="66" charset="0"/>
              </a:rPr>
              <a:t>omewhere</a:t>
            </a:r>
            <a:endParaRPr lang="cs-CZ" sz="2400" dirty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</a:t>
            </a:r>
            <a:r>
              <a:rPr lang="cs-CZ" sz="2400" dirty="0" err="1" smtClean="0">
                <a:latin typeface="Script MT Bold" panose="03040602040607080904" pitchFamily="66" charset="0"/>
              </a:rPr>
              <a:t>Australia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11860" y="594928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Script MT Bold" panose="03040602040607080904" pitchFamily="66" charset="0"/>
              </a:rPr>
              <a:t>s</a:t>
            </a:r>
            <a:r>
              <a:rPr lang="cs-CZ" sz="2400" dirty="0" err="1" smtClean="0">
                <a:latin typeface="Script MT Bold" panose="03040602040607080904" pitchFamily="66" charset="0"/>
              </a:rPr>
              <a:t>omewhere</a:t>
            </a:r>
            <a:endParaRPr lang="cs-CZ" sz="2400" dirty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>
                <a:latin typeface="Script MT Bold" panose="03040602040607080904" pitchFamily="66" charset="0"/>
              </a:rPr>
              <a:t>i</a:t>
            </a:r>
            <a:r>
              <a:rPr lang="cs-CZ" sz="2400" dirty="0" smtClean="0">
                <a:latin typeface="Script MT Bold" panose="03040602040607080904" pitchFamily="66" charset="0"/>
              </a:rPr>
              <a:t>n </a:t>
            </a:r>
            <a:r>
              <a:rPr lang="cs-CZ" sz="2400" dirty="0" err="1" smtClean="0">
                <a:latin typeface="Script MT Bold" panose="03040602040607080904" pitchFamily="66" charset="0"/>
              </a:rPr>
              <a:t>Antarctica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11259" y="4871498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Script MT Bold" panose="03040602040607080904" pitchFamily="66" charset="0"/>
              </a:rPr>
              <a:t>Somewhere</a:t>
            </a:r>
            <a:endParaRPr lang="cs-CZ" sz="2400" dirty="0" smtClean="0">
              <a:latin typeface="Script MT Bold" panose="03040602040607080904" pitchFamily="66" charset="0"/>
            </a:endParaRPr>
          </a:p>
          <a:p>
            <a:pPr algn="ctr"/>
            <a:r>
              <a:rPr lang="cs-CZ" sz="2400" dirty="0" smtClean="0">
                <a:latin typeface="Script MT Bold" panose="03040602040607080904" pitchFamily="66" charset="0"/>
              </a:rPr>
              <a:t>in America</a:t>
            </a:r>
            <a:endParaRPr lang="cs-CZ" sz="2400" dirty="0">
              <a:latin typeface="Script MT Bold" panose="030406020406070809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433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6.66667E-6 C 0.00225 0.02708 -5.83333E-6 0.01921 0.01926 0.02592 C 0.021 0.03309 0.02204 0.0405 0.02413 0.04745 C 0.02638 0.05462 0.0276 0.05555 0.02899 0.06249 C 0.02968 0.06643 0.03142 0.08379 0.03385 0.0861 C 0.0493 0.10161 0.05242 0.1118 0.07256 0.1162 C 0.08281 0.1155 0.09305 0.11643 0.10312 0.11411 C 0.10538 0.11365 0.10624 0.10948 0.10798 0.10763 C 0.11145 0.1037 0.11562 0.10046 0.11926 0.09675 C 0.12135 0.08842 0.12256 0.08471 0.12899 0.08171 C 0.13194 0.04883 0.13263 0.01689 0.13871 -0.01505 C 0.1401 -0.02292 0.14131 -0.02848 0.14513 -0.03427 C 0.14808 -0.0389 0.15468 -0.04723 0.15468 -0.04723 C 0.16215 -0.04654 0.16996 -0.04746 0.17725 -0.04515 C 0.17916 -0.04445 0.17899 -0.04029 0.18055 -0.03867 C 0.18454 -0.0345 0.19513 -0.03218 0.19513 -0.03218 C 0.20902 -0.03288 0.22308 -0.03242 0.23697 -0.03427 C 0.24409 -0.03519 0.24027 -0.04376 0.24826 -0.04723 C 0.25208 -0.05464 0.25312 -0.06019 0.25798 -0.06667 C 0.26006 -0.08033 0.25885 -0.08265 0.26926 -0.08589 C 0.28142 -0.09561 0.28402 -0.09792 0.29513 -0.10325 C 0.30659 -0.10186 0.32708 -0.10302 0.33385 -0.08589 " pathEditMode="relative" ptsTypes="fffffffffffffffffffff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i707.photobucket.com/albums/ww79/Dolarek/Vanocni%20stranka/Pro%20deti/Bludiste/lab-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0" t="8784" r="5183" b="3152"/>
          <a:stretch/>
        </p:blipFill>
        <p:spPr bwMode="auto">
          <a:xfrm>
            <a:off x="2267744" y="260648"/>
            <a:ext cx="4880664" cy="63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4195" y="548680"/>
            <a:ext cx="2050390" cy="924475"/>
          </a:xfrm>
        </p:spPr>
        <p:txBody>
          <a:bodyPr/>
          <a:lstStyle/>
          <a:p>
            <a:r>
              <a:rPr lang="cs-CZ" sz="4400" dirty="0" err="1" smtClean="0">
                <a:latin typeface="Script MT Bold" panose="03040602040607080904" pitchFamily="66" charset="0"/>
              </a:rPr>
              <a:t>Find</a:t>
            </a:r>
            <a:r>
              <a:rPr lang="cs-CZ" sz="4400" dirty="0">
                <a:latin typeface="Script MT Bold" panose="03040602040607080904" pitchFamily="66" charset="0"/>
              </a:rPr>
              <a:t/>
            </a:r>
            <a:br>
              <a:rPr lang="cs-CZ" sz="4400" dirty="0">
                <a:latin typeface="Script MT Bold" panose="03040602040607080904" pitchFamily="66" charset="0"/>
              </a:rPr>
            </a:br>
            <a:r>
              <a:rPr lang="cs-CZ" sz="4400" dirty="0" smtClean="0">
                <a:latin typeface="Script MT Bold" panose="03040602040607080904" pitchFamily="66" charset="0"/>
              </a:rPr>
              <a:t>a </a:t>
            </a:r>
            <a:r>
              <a:rPr lang="cs-CZ" sz="4400" dirty="0" err="1" smtClean="0">
                <a:latin typeface="Script MT Bold" panose="03040602040607080904" pitchFamily="66" charset="0"/>
              </a:rPr>
              <a:t>way</a:t>
            </a:r>
            <a:r>
              <a:rPr lang="cs-CZ" sz="4400" dirty="0" smtClean="0">
                <a:latin typeface="Script MT Bold" panose="03040602040607080904" pitchFamily="66" charset="0"/>
              </a:rPr>
              <a:t>.</a:t>
            </a:r>
            <a:endParaRPr lang="cs-CZ" sz="4400" dirty="0">
              <a:latin typeface="Script MT Bold" panose="03040602040607080904" pitchFamily="66" charset="0"/>
            </a:endParaRPr>
          </a:p>
        </p:txBody>
      </p:sp>
      <p:pic>
        <p:nvPicPr>
          <p:cNvPr id="8195" name="Picture 3" descr="C:\Users\Uzivatelka\AppData\Local\Microsoft\Windows\Temporary Internet Files\Content.IE5\U5O5I8CS\MC9004119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3944218"/>
            <a:ext cx="1531290" cy="239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2299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4" descr="C:\Users\Uzivatelka\AppData\Local\Microsoft\Windows\Temporary Internet Files\Content.IE5\U5O5I8CS\MC900387172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4667" l="10000" r="95167">
                        <a14:backgroundMark x1="44667" y1="29500" x2="31500" y2="39500"/>
                        <a14:backgroundMark x1="80000" y1="73333" x2="59833" y2="85667"/>
                        <a14:backgroundMark x1="49333" y1="40000" x2="53167" y2="43667"/>
                        <a14:backgroundMark x1="56500" y1="52667" x2="56500" y2="58833"/>
                        <a14:backgroundMark x1="33333" y1="84333" x2="21500" y2="81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7524" y="-397199"/>
            <a:ext cx="36576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Users\Uzivatelka\AppData\Local\Microsoft\Windows\Temporary Internet Files\Content.IE5\U5O5I8CS\MC900387172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4667" l="10000" r="95167">
                        <a14:backgroundMark x1="32000" y1="37000" x2="45667" y2="29500"/>
                        <a14:backgroundMark x1="66333" y1="84333" x2="85667" y2="69167"/>
                        <a14:backgroundMark x1="22000" y1="80500" x2="28667" y2="84333"/>
                        <a14:backgroundMark x1="56000" y1="52667" x2="55500" y2="56500"/>
                        <a14:backgroundMark x1="63000" y1="81500" x2="67833" y2="73000"/>
                        <a14:backgroundMark x1="52667" y1="48833" x2="57833" y2="588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721" t="10270" r="5317" b="7763"/>
          <a:stretch/>
        </p:blipFill>
        <p:spPr bwMode="auto">
          <a:xfrm>
            <a:off x="1728573" y="1981841"/>
            <a:ext cx="3071005" cy="2997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C:\Users\Uzivatelka\AppData\Local\Microsoft\Windows\Temporary Internet Files\Content.IE5\GRWWUPS6\MC9003986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59892" y="120111"/>
            <a:ext cx="1874520" cy="176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Uzivatelka\AppData\Local\Microsoft\Windows\Temporary Internet Files\Content.IE5\GRWWUPS6\MC9003986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804" y="1882160"/>
            <a:ext cx="1874520" cy="176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Uzivatelka\AppData\Local\Microsoft\Windows\Temporary Internet Files\Content.IE5\GRWWUPS6\MC9003986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59752" y="3135738"/>
            <a:ext cx="1874520" cy="176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Uzivatelka\AppData\Local\Microsoft\Windows\Temporary Internet Files\Content.IE5\GRWWUPS6\MC9003986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13776" y="968674"/>
            <a:ext cx="1568196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Uzivatelka\AppData\Local\Microsoft\Windows\Temporary Internet Files\Content.IE5\U5O5I8CS\MC900387172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4667" l="10000" r="95167">
                        <a14:backgroundMark x1="29500" y1="40500" x2="45667" y2="32833"/>
                        <a14:backgroundMark x1="58833" y1="83333" x2="91333" y2="66833"/>
                        <a14:backgroundMark x1="50333" y1="39000" x2="54500" y2="42833"/>
                        <a14:backgroundMark x1="54500" y1="49500" x2="56500" y2="56500"/>
                        <a14:backgroundMark x1="52167" y1="48500" x2="58333" y2="58833"/>
                        <a14:backgroundMark x1="21500" y1="80000" x2="34333" y2="84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97" t="7610" r="4747" b="6710"/>
          <a:stretch/>
        </p:blipFill>
        <p:spPr bwMode="auto">
          <a:xfrm>
            <a:off x="5436693" y="144398"/>
            <a:ext cx="3195157" cy="3133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Uzivatelka\AppData\Local\Microsoft\Windows\Temporary Internet Files\Content.IE5\GRWWUPS6\MC9003986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33959" y="2222252"/>
            <a:ext cx="1568196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5" descr="C:\Users\Uzivatelka\AppData\Local\Microsoft\Windows\Temporary Internet Files\Content.IE5\GRWWUPS6\MC9003986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437" y="3111728"/>
            <a:ext cx="1568196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Uzivatelka\AppData\Local\Microsoft\Windows\Temporary Internet Files\Content.IE5\NOAB392S\MC900434863[1]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15" b="26546"/>
          <a:stretch/>
        </p:blipFill>
        <p:spPr bwMode="auto">
          <a:xfrm>
            <a:off x="3264076" y="4639351"/>
            <a:ext cx="2285714" cy="126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9" name="Picture 7" descr="C:\Users\Uzivatelka\AppData\Local\Microsoft\Windows\Temporary Internet Files\Content.IE5\U6RAXS8L\MC90030486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331" y="2282983"/>
            <a:ext cx="1826971" cy="162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C:\Users\Uzivatelka\AppData\Local\Microsoft\Windows\Temporary Internet Files\Content.IE5\U5O5I8CS\MC900387167[1].jp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500" r="93500">
                        <a14:foregroundMark x1="21833" y1="41833" x2="26000" y2="41833"/>
                        <a14:backgroundMark x1="43000" y1="19667" x2="61000" y2="16833"/>
                        <a14:backgroundMark x1="64333" y1="31000" x2="75500" y2="34333"/>
                        <a14:backgroundMark x1="14667" y1="55000" x2="15167" y2="658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151" r="5559" b="9133"/>
          <a:stretch/>
        </p:blipFill>
        <p:spPr bwMode="auto">
          <a:xfrm flipH="1">
            <a:off x="5406816" y="3480834"/>
            <a:ext cx="3454286" cy="2915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Users\Uzivatelka\AppData\Local\Microsoft\Windows\Temporary Internet Files\Content.IE5\U5O5I8CS\MC900387167[1].jp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500" r="93500">
                        <a14:foregroundMark x1="21833" y1="41833" x2="26000" y2="41833"/>
                        <a14:backgroundMark x1="43000" y1="19667" x2="61000" y2="16833"/>
                        <a14:backgroundMark x1="64333" y1="31000" x2="75500" y2="34333"/>
                        <a14:backgroundMark x1="14667" y1="55000" x2="15167" y2="658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151" r="5559" b="9133"/>
          <a:stretch/>
        </p:blipFill>
        <p:spPr bwMode="auto">
          <a:xfrm>
            <a:off x="-127891" y="3315992"/>
            <a:ext cx="3454286" cy="2915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8916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zivatelka\AppData\Local\Microsoft\Windows\Temporary Internet Files\Content.IE5\NOAB392S\MC9000787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161" y="2233361"/>
            <a:ext cx="1717675" cy="359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81687" y="836712"/>
            <a:ext cx="55806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>
                <a:latin typeface="Script MT Bold" panose="03040602040607080904" pitchFamily="66" charset="0"/>
              </a:rPr>
              <a:t>You</a:t>
            </a:r>
            <a:r>
              <a:rPr lang="cs-CZ" sz="4000" dirty="0" smtClean="0">
                <a:latin typeface="Script MT Bold" panose="03040602040607080904" pitchFamily="66" charset="0"/>
              </a:rPr>
              <a:t> are </a:t>
            </a:r>
            <a:r>
              <a:rPr lang="cs-CZ" sz="4000" dirty="0" err="1" smtClean="0">
                <a:latin typeface="Script MT Bold" panose="03040602040607080904" pitchFamily="66" charset="0"/>
              </a:rPr>
              <a:t>wrong</a:t>
            </a:r>
            <a:r>
              <a:rPr lang="cs-CZ" sz="4000" dirty="0" smtClean="0">
                <a:latin typeface="Script MT Bold" panose="03040602040607080904" pitchFamily="66" charset="0"/>
              </a:rPr>
              <a:t>. </a:t>
            </a:r>
            <a:r>
              <a:rPr lang="cs-CZ" sz="4000" dirty="0" err="1" smtClean="0">
                <a:latin typeface="Script MT Bold" panose="03040602040607080904" pitchFamily="66" charset="0"/>
              </a:rPr>
              <a:t>Try</a:t>
            </a:r>
            <a:r>
              <a:rPr lang="cs-CZ" sz="4000" dirty="0" smtClean="0">
                <a:latin typeface="Script MT Bold" panose="03040602040607080904" pitchFamily="66" charset="0"/>
              </a:rPr>
              <a:t> </a:t>
            </a:r>
            <a:r>
              <a:rPr lang="cs-CZ" sz="4000" dirty="0" err="1" smtClean="0">
                <a:latin typeface="Script MT Bold" panose="03040602040607080904" pitchFamily="66" charset="0"/>
              </a:rPr>
              <a:t>again</a:t>
            </a:r>
            <a:r>
              <a:rPr lang="cs-CZ" sz="4000" dirty="0" smtClean="0">
                <a:latin typeface="Script MT Bold" panose="03040602040607080904" pitchFamily="66" charset="0"/>
              </a:rPr>
              <a:t>.</a:t>
            </a:r>
            <a:endParaRPr lang="cs-CZ" sz="4000" dirty="0">
              <a:latin typeface="Script MT Bold" panose="03040602040607080904" pitchFamily="66" charset="0"/>
            </a:endParaRPr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5724128" y="6021288"/>
            <a:ext cx="648072" cy="57606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383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454" y="620688"/>
            <a:ext cx="7125113" cy="924475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991073"/>
            <a:ext cx="7272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Sváteční </a:t>
            </a:r>
            <a:r>
              <a:rPr lang="cs-CZ" i="1" dirty="0" err="1" smtClean="0"/>
              <a:t>webgarden</a:t>
            </a:r>
            <a:r>
              <a:rPr lang="cs-CZ" i="1" dirty="0" smtClean="0"/>
              <a:t> </a:t>
            </a:r>
            <a:r>
              <a:rPr lang="cs-CZ" dirty="0" smtClean="0"/>
              <a:t>[online]. 22.10.2008 [4.11.2013]. </a:t>
            </a:r>
            <a:r>
              <a:rPr lang="cs-CZ" dirty="0" smtClean="0"/>
              <a:t>&lt;http</a:t>
            </a:r>
            <a:r>
              <a:rPr lang="cs-CZ" dirty="0" smtClean="0"/>
              <a:t>://www.svatecni.webgarden.cz/rubriky/pro-deti/ </a:t>
            </a:r>
            <a:r>
              <a:rPr lang="cs-CZ" dirty="0" err="1" smtClean="0"/>
              <a:t>bludiste</a:t>
            </a:r>
            <a:r>
              <a:rPr lang="cs-CZ" dirty="0" smtClean="0"/>
              <a:t>&gt;</a:t>
            </a:r>
          </a:p>
          <a:p>
            <a:endParaRPr lang="cs-CZ" dirty="0" smtClean="0"/>
          </a:p>
          <a:p>
            <a:r>
              <a:rPr lang="cs-CZ" dirty="0"/>
              <a:t>Čerpáno z otevřené galerie Microsoft.com.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600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381</TotalTime>
  <Words>279</Words>
  <Application>Microsoft Office PowerPoint</Application>
  <PresentationFormat>Předvádění na obrazovce (4:3)</PresentationFormat>
  <Paragraphs>104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Winter</vt:lpstr>
      <vt:lpstr>Prezentace aplikace PowerPoint</vt:lpstr>
      <vt:lpstr>Christmas</vt:lpstr>
      <vt:lpstr>Prezentace aplikace PowerPoint</vt:lpstr>
      <vt:lpstr>What is it?</vt:lpstr>
      <vt:lpstr>Prezentace aplikace PowerPoint</vt:lpstr>
      <vt:lpstr>Write the names of the days.</vt:lpstr>
      <vt:lpstr>Prezentace aplikace PowerPoint</vt:lpstr>
      <vt:lpstr>Find the right option.</vt:lpstr>
      <vt:lpstr>Prezentace aplikace PowerPoint</vt:lpstr>
      <vt:lpstr>Whad do you write on the whishcard?</vt:lpstr>
      <vt:lpstr>Prezentace aplikace PowerPoint</vt:lpstr>
      <vt:lpstr>Find a way.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Uzivatelka</dc:creator>
  <cp:lastModifiedBy>Uzivatelka</cp:lastModifiedBy>
  <cp:revision>38</cp:revision>
  <dcterms:created xsi:type="dcterms:W3CDTF">2013-11-04T10:20:40Z</dcterms:created>
  <dcterms:modified xsi:type="dcterms:W3CDTF">2014-02-06T21:58:48Z</dcterms:modified>
</cp:coreProperties>
</file>