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66" d="100"/>
          <a:sy n="66" d="100"/>
        </p:scale>
        <p:origin x="-143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FA802D3-705F-408E-9B09-CDF524228A30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E827A12-925B-4DD2-B64F-69C76F4763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94" y="908720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642894" y="2608758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7986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Autor:	Mgr. Dana Mužná</a:t>
            </a:r>
          </a:p>
          <a:p>
            <a:pPr marL="1800225" indent="-1800225">
              <a:tabLst>
                <a:tab pos="17986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JAZYK_8_19. PAST TENSE – TO BE.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Téma:	</a:t>
            </a:r>
            <a:r>
              <a:rPr lang="cs-CZ" dirty="0" smtClean="0"/>
              <a:t>Past tense – to be</a:t>
            </a:r>
            <a:endParaRPr lang="cs-CZ" dirty="0" smtClean="0"/>
          </a:p>
          <a:p>
            <a:pPr>
              <a:tabLst>
                <a:tab pos="17986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894" y="4653136"/>
            <a:ext cx="7848872" cy="120032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Tento materiál </a:t>
            </a:r>
            <a:r>
              <a:rPr lang="cs-CZ" dirty="0" smtClean="0"/>
              <a:t>žáky seznamuje s tvořením minulého času slovesa to be. Žáci jsou vedeni k zapamatování si jednotlivých tvarů slovesa, následnému tvoření záporu, otázek a odpovědí.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897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tense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Minulý čas prostý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9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70156"/>
            <a:ext cx="8280920" cy="1054250"/>
          </a:xfrm>
        </p:spPr>
        <p:txBody>
          <a:bodyPr/>
          <a:lstStyle/>
          <a:p>
            <a:r>
              <a:rPr lang="cs-CZ" dirty="0" smtClean="0"/>
              <a:t>Past tense „to be“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74979" y="3236485"/>
            <a:ext cx="6480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68004" y="3236485"/>
            <a:ext cx="96117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74979" y="4020818"/>
            <a:ext cx="9361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68004" y="4022382"/>
            <a:ext cx="113922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WERE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74979" y="4713599"/>
            <a:ext cx="6480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74979" y="5455238"/>
            <a:ext cx="93610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SHE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74979" y="6110182"/>
            <a:ext cx="6480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68004" y="6092307"/>
            <a:ext cx="96117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68004" y="5459276"/>
            <a:ext cx="96117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68003" y="4713600"/>
            <a:ext cx="96117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54835" y="3238551"/>
            <a:ext cx="106497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266707" y="3238552"/>
            <a:ext cx="113922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WERE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54834" y="3895720"/>
            <a:ext cx="1064979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YOU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66706" y="3884584"/>
            <a:ext cx="113922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WERE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54835" y="4581858"/>
            <a:ext cx="106497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THEY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65889" y="4570720"/>
            <a:ext cx="113922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WERE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74979" y="2495863"/>
            <a:ext cx="83131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J. Č.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54835" y="2486796"/>
            <a:ext cx="1296144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MN. Č.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24358" y="3236484"/>
            <a:ext cx="83131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1.os.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24358" y="4005064"/>
            <a:ext cx="83131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2.os.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4358" y="4713600"/>
            <a:ext cx="83131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3.os.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16185" y="3238552"/>
            <a:ext cx="83131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1.os.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116185" y="3895721"/>
            <a:ext cx="83131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2.os.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116185" y="4581858"/>
            <a:ext cx="831318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/>
                </a:solidFill>
              </a:rPr>
              <a:t>3.os.</a:t>
            </a:r>
            <a:endParaRPr lang="cs-CZ" sz="2400" b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9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3" grpId="0" animBg="1"/>
      <p:bldP spid="14" grpId="0" animBg="1"/>
      <p:bldP spid="15" grpId="0" animBg="1"/>
      <p:bldP spid="17" grpId="0" animBg="1"/>
      <p:bldP spid="19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56263" cy="1054250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egative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20862" y="2775141"/>
            <a:ext cx="1271430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Brother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73118" y="2775141"/>
            <a:ext cx="113922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887788" y="2774602"/>
            <a:ext cx="16330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a</a:t>
            </a:r>
            <a:r>
              <a:rPr lang="cs-CZ" sz="2400" b="1" dirty="0" err="1" smtClean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18018" y="2177459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Bratr včera </a:t>
            </a:r>
            <a:r>
              <a:rPr lang="cs-CZ" sz="2400" b="1" u="sng" dirty="0" smtClean="0"/>
              <a:t>nebyl</a:t>
            </a:r>
            <a:r>
              <a:rPr lang="cs-CZ" sz="2400" b="1" dirty="0" smtClean="0"/>
              <a:t> doma.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81501" y="2774601"/>
            <a:ext cx="1800200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y</a:t>
            </a:r>
            <a:r>
              <a:rPr lang="cs-CZ" sz="2400" b="1" dirty="0" err="1" smtClean="0">
                <a:solidFill>
                  <a:schemeClr val="tx1"/>
                </a:solidFill>
              </a:rPr>
              <a:t>esterday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19135" y="2774871"/>
            <a:ext cx="979107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Pravá složená závorka 29"/>
          <p:cNvSpPr/>
          <p:nvPr/>
        </p:nvSpPr>
        <p:spPr>
          <a:xfrm rot="5400000">
            <a:off x="3162328" y="2131089"/>
            <a:ext cx="734780" cy="2483469"/>
          </a:xfrm>
          <a:prstGeom prst="rightBrace">
            <a:avLst>
              <a:gd name="adj1" fmla="val 38109"/>
              <a:gd name="adj2" fmla="val 482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892771" y="3771552"/>
            <a:ext cx="1434516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wasn‘t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9296" y="5236335"/>
            <a:ext cx="1909937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parents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420059" y="5236335"/>
            <a:ext cx="1139223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were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34729" y="5235796"/>
            <a:ext cx="1633085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a</a:t>
            </a:r>
            <a:r>
              <a:rPr lang="cs-CZ" sz="2400" b="1" dirty="0" err="1" smtClean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28442" y="5235795"/>
            <a:ext cx="1800200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y</a:t>
            </a:r>
            <a:r>
              <a:rPr lang="cs-CZ" sz="2400" b="1" dirty="0" err="1" smtClean="0">
                <a:solidFill>
                  <a:schemeClr val="tx1"/>
                </a:solidFill>
              </a:rPr>
              <a:t>esterday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766076" y="5236065"/>
            <a:ext cx="979107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7" name="Pravá složená závorka 36"/>
          <p:cNvSpPr/>
          <p:nvPr/>
        </p:nvSpPr>
        <p:spPr>
          <a:xfrm rot="5400000">
            <a:off x="3223751" y="4577800"/>
            <a:ext cx="705813" cy="2483469"/>
          </a:xfrm>
          <a:prstGeom prst="rightBrace">
            <a:avLst>
              <a:gd name="adj1" fmla="val 38109"/>
              <a:gd name="adj2" fmla="val 482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939712" y="6244447"/>
            <a:ext cx="1434516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weren‘t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18018" y="4653136"/>
            <a:ext cx="45460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Naši rodiče včera </a:t>
            </a:r>
            <a:r>
              <a:rPr lang="cs-CZ" sz="2400" b="1" u="sng" dirty="0" smtClean="0"/>
              <a:t>nebyli</a:t>
            </a:r>
            <a:r>
              <a:rPr lang="cs-CZ" sz="2400" b="1" dirty="0" smtClean="0"/>
              <a:t> doma.</a:t>
            </a:r>
            <a:endParaRPr lang="cs-CZ" sz="2400" b="1" dirty="0"/>
          </a:p>
        </p:txBody>
      </p:sp>
      <p:pic>
        <p:nvPicPr>
          <p:cNvPr id="1026" name="Picture 2" descr="C:\Users\Uzivatelka\AppData\Local\Microsoft\Windows\Temporary Internet Files\Content.IE5\Z793PI9C\MC900423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892" y="3417695"/>
            <a:ext cx="1028492" cy="163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994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9025" y="570156"/>
            <a:ext cx="7185950" cy="1054250"/>
          </a:xfrm>
        </p:spPr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48880"/>
            <a:ext cx="360139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Můj otec byl nakupovat.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6552" y="3140968"/>
            <a:ext cx="360139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Byli jsme tam třináct dní.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552" y="3934725"/>
            <a:ext cx="360139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Počasí nebylo větrné.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25144"/>
            <a:ext cx="360139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Silnice byla mokrá.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517232"/>
            <a:ext cx="3601392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Jeho rodiče nebyli na dovolené.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2348880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……………………………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140968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……………………………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3934725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……………………………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725144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……………………………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517231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……………………………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2348880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My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was</a:t>
            </a:r>
            <a:r>
              <a:rPr lang="cs-CZ" sz="2400" dirty="0" smtClean="0"/>
              <a:t> shopping.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3140968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were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thirteen</a:t>
            </a:r>
            <a:r>
              <a:rPr lang="cs-CZ" sz="2400" dirty="0" smtClean="0"/>
              <a:t> </a:t>
            </a:r>
            <a:r>
              <a:rPr lang="cs-CZ" sz="2400" dirty="0" err="1" smtClean="0"/>
              <a:t>days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3934725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weather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was</a:t>
            </a:r>
            <a:r>
              <a:rPr lang="cs-CZ" sz="2400" dirty="0" err="1" smtClean="0">
                <a:solidFill>
                  <a:srgbClr val="C00000"/>
                </a:solidFill>
              </a:rPr>
              <a:t>n‘t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windy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7861" y="4725144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road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wet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7861" y="5517232"/>
            <a:ext cx="453650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His </a:t>
            </a:r>
            <a:r>
              <a:rPr lang="cs-CZ" sz="2400" dirty="0" err="1" smtClean="0"/>
              <a:t>parents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were</a:t>
            </a:r>
            <a:r>
              <a:rPr lang="cs-CZ" sz="2400" dirty="0" err="1" smtClean="0">
                <a:solidFill>
                  <a:srgbClr val="C00000"/>
                </a:solidFill>
              </a:rPr>
              <a:t>n‘t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on </a:t>
            </a:r>
            <a:r>
              <a:rPr lang="cs-CZ" sz="2400" dirty="0" err="1" smtClean="0"/>
              <a:t>holiday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984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8405" y="2510698"/>
            <a:ext cx="93610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104" y="2510699"/>
            <a:ext cx="1489584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a</a:t>
            </a:r>
            <a:r>
              <a:rPr lang="cs-CZ" sz="2400" b="1" dirty="0" err="1" smtClean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1971" y="2510699"/>
            <a:ext cx="1399317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George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00267" y="2510699"/>
            <a:ext cx="1585519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l</a:t>
            </a:r>
            <a:r>
              <a:rPr lang="cs-CZ" sz="2400" b="1" dirty="0" smtClean="0">
                <a:solidFill>
                  <a:schemeClr val="tx1"/>
                </a:solidFill>
              </a:rPr>
              <a:t>ast night.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421629" y="3140968"/>
            <a:ext cx="133482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386263" y="3140968"/>
            <a:ext cx="133482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88404" y="3789040"/>
            <a:ext cx="128359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George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9133" y="3789041"/>
            <a:ext cx="1489584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a</a:t>
            </a:r>
            <a:r>
              <a:rPr lang="cs-CZ" sz="2400" b="1" dirty="0" err="1" smtClean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21971" y="3789041"/>
            <a:ext cx="1399317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24296" y="3789041"/>
            <a:ext cx="169441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l</a:t>
            </a:r>
            <a:r>
              <a:rPr lang="cs-CZ" sz="2400" b="1" dirty="0" smtClean="0">
                <a:solidFill>
                  <a:schemeClr val="tx1"/>
                </a:solidFill>
              </a:rPr>
              <a:t>ast night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21091" y="5311959"/>
            <a:ext cx="1283595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George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21774" y="5311959"/>
            <a:ext cx="1399317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w</a:t>
            </a:r>
            <a:r>
              <a:rPr lang="cs-CZ" sz="2400" b="1" dirty="0" smtClean="0">
                <a:solidFill>
                  <a:schemeClr val="tx1"/>
                </a:solidFill>
              </a:rPr>
              <a:t>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4686" y="5311959"/>
            <a:ext cx="169441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l</a:t>
            </a:r>
            <a:r>
              <a:rPr lang="cs-CZ" sz="2400" b="1" dirty="0" smtClean="0">
                <a:solidFill>
                  <a:schemeClr val="tx1"/>
                </a:solidFill>
              </a:rPr>
              <a:t>ast night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5074" y="4720615"/>
            <a:ext cx="63331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Wh- </a:t>
            </a:r>
            <a:r>
              <a:rPr lang="cs-CZ" sz="3200" b="1" dirty="0" err="1" smtClean="0"/>
              <a:t>questions</a:t>
            </a:r>
            <a:r>
              <a:rPr lang="cs-CZ" sz="3200" b="1" dirty="0"/>
              <a:t> </a:t>
            </a:r>
            <a:r>
              <a:rPr lang="cs-CZ" sz="3200" b="1" dirty="0" smtClean="0"/>
              <a:t>in past tense: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916051" y="5311959"/>
            <a:ext cx="1399317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Where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Šipka ohnutá nahoru 26"/>
          <p:cNvSpPr/>
          <p:nvPr/>
        </p:nvSpPr>
        <p:spPr>
          <a:xfrm rot="5400000">
            <a:off x="1173783" y="5631344"/>
            <a:ext cx="562902" cy="119878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721091" y="6050520"/>
            <a:ext cx="93610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57195" y="6050520"/>
            <a:ext cx="1489584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solidFill>
                  <a:schemeClr val="tx1"/>
                </a:solidFill>
              </a:rPr>
              <a:t>a</a:t>
            </a:r>
            <a:r>
              <a:rPr lang="cs-CZ" sz="2400" b="1" dirty="0" err="1" smtClean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home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21773" y="6050520"/>
            <a:ext cx="1399317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Uzivatelka\AppData\Local\Microsoft\Windows\Temporary Internet Files\Content.IE5\AAZ3FUVW\MC900429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24" y="404664"/>
            <a:ext cx="160020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ka\AppData\Local\Microsoft\Windows\Temporary Internet Files\Content.IE5\U6RAXS8L\MC9003840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31" y="3517045"/>
            <a:ext cx="865178" cy="100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97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questions</a:t>
            </a:r>
            <a:r>
              <a:rPr lang="cs-CZ" dirty="0" smtClean="0"/>
              <a:t> and </a:t>
            </a:r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/>
              <a:t>.</a:t>
            </a:r>
          </a:p>
        </p:txBody>
      </p:sp>
      <p:pic>
        <p:nvPicPr>
          <p:cNvPr id="3" name="Picture 2" descr="C:\Users\Uzivatelka\AppData\Local\Microsoft\Windows\Temporary Internet Files\Content.IE5\NOAB392S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639" y="4322713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2276872"/>
            <a:ext cx="4248472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My dog and </a:t>
            </a:r>
            <a:r>
              <a:rPr lang="cs-CZ" sz="2400" b="1" dirty="0" err="1" smtClean="0"/>
              <a:t>cat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friends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0244" y="3140968"/>
            <a:ext cx="4204084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His </a:t>
            </a:r>
            <a:r>
              <a:rPr lang="cs-CZ" sz="2400" b="1" dirty="0" err="1" smtClean="0"/>
              <a:t>grandma</a:t>
            </a:r>
            <a:r>
              <a:rPr lang="cs-CZ" sz="2400" b="1" dirty="0" smtClean="0"/>
              <a:t> was very nice.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861048"/>
            <a:ext cx="4536504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in Prague last </a:t>
            </a:r>
            <a:r>
              <a:rPr lang="cs-CZ" sz="2400" b="1" dirty="0" err="1" smtClean="0"/>
              <a:t>week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4696544"/>
            <a:ext cx="432048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Your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sister</a:t>
            </a:r>
            <a:r>
              <a:rPr lang="cs-CZ" sz="2400" b="1" dirty="0" smtClean="0"/>
              <a:t> was </a:t>
            </a:r>
            <a:r>
              <a:rPr lang="cs-CZ" sz="2400" b="1" dirty="0" err="1" smtClean="0"/>
              <a:t>ill</a:t>
            </a:r>
            <a:r>
              <a:rPr lang="cs-CZ" sz="2400" b="1" dirty="0" smtClean="0"/>
              <a:t> last </a:t>
            </a:r>
            <a:r>
              <a:rPr lang="cs-CZ" sz="2400" b="1" dirty="0" err="1" smtClean="0"/>
              <a:t>month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616330"/>
            <a:ext cx="4752528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It</a:t>
            </a:r>
            <a:r>
              <a:rPr lang="cs-CZ" sz="2400" b="1" dirty="0" smtClean="0"/>
              <a:t> was long </a:t>
            </a:r>
            <a:r>
              <a:rPr lang="cs-CZ" sz="2400" b="1" dirty="0" err="1" smtClean="0"/>
              <a:t>way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beach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7151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Čerpáno z otevřené galerie Microsoft.com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9518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194</TotalTime>
  <Words>251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Past tense</vt:lpstr>
      <vt:lpstr>Past tense „to be“</vt:lpstr>
      <vt:lpstr>Negative</vt:lpstr>
      <vt:lpstr>Translate</vt:lpstr>
      <vt:lpstr>Question</vt:lpstr>
      <vt:lpstr>Make questions and answer them.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18</cp:revision>
  <dcterms:created xsi:type="dcterms:W3CDTF">2014-02-04T17:06:09Z</dcterms:created>
  <dcterms:modified xsi:type="dcterms:W3CDTF">2014-02-06T21:54:03Z</dcterms:modified>
</cp:coreProperties>
</file>