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42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C6B86B00-E97A-45C4-A950-67F7BD7975A2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3435285-CD51-41F7-806B-5DF3ABEF6C0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86B00-E97A-45C4-A950-67F7BD7975A2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35285-CD51-41F7-806B-5DF3ABEF6C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86B00-E97A-45C4-A950-67F7BD7975A2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35285-CD51-41F7-806B-5DF3ABEF6C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86B00-E97A-45C4-A950-67F7BD7975A2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35285-CD51-41F7-806B-5DF3ABEF6C0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86B00-E97A-45C4-A950-67F7BD7975A2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35285-CD51-41F7-806B-5DF3ABEF6C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86B00-E97A-45C4-A950-67F7BD7975A2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35285-CD51-41F7-806B-5DF3ABEF6C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86B00-E97A-45C4-A950-67F7BD7975A2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35285-CD51-41F7-806B-5DF3ABEF6C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86B00-E97A-45C4-A950-67F7BD7975A2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35285-CD51-41F7-806B-5DF3ABEF6C0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86B00-E97A-45C4-A950-67F7BD7975A2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35285-CD51-41F7-806B-5DF3ABEF6C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86B00-E97A-45C4-A950-67F7BD7975A2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35285-CD51-41F7-806B-5DF3ABEF6C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86B00-E97A-45C4-A950-67F7BD7975A2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35285-CD51-41F7-806B-5DF3ABEF6C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C6B86B00-E97A-45C4-A950-67F7BD7975A2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83435285-CD51-41F7-806B-5DF3ABEF6C0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564" y="940496"/>
            <a:ext cx="7848872" cy="140900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 flipH="1">
            <a:off x="683568" y="2590183"/>
            <a:ext cx="7848872" cy="175432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tabLst>
                <a:tab pos="1887538" algn="l"/>
              </a:tabLst>
            </a:pPr>
            <a:r>
              <a:rPr lang="cs-CZ" dirty="0" smtClean="0"/>
              <a:t>Název školy:	Základní škola Pardubice – </a:t>
            </a:r>
            <a:r>
              <a:rPr lang="cs-CZ" dirty="0" err="1" smtClean="0"/>
              <a:t>Spořilov</a:t>
            </a:r>
            <a:endParaRPr lang="cs-CZ" dirty="0" smtClean="0"/>
          </a:p>
          <a:p>
            <a:pPr>
              <a:tabLst>
                <a:tab pos="1887538" algn="l"/>
              </a:tabLst>
            </a:pPr>
            <a:r>
              <a:rPr lang="cs-CZ" dirty="0" smtClean="0"/>
              <a:t>Autor:	Mgr. Dana Mužná</a:t>
            </a:r>
          </a:p>
          <a:p>
            <a:pPr marL="1887538" indent="-1887538">
              <a:tabLst>
                <a:tab pos="1887538" algn="l"/>
              </a:tabLst>
            </a:pPr>
            <a:r>
              <a:rPr lang="cs-CZ" dirty="0" smtClean="0"/>
              <a:t>Název:	VY_32_INOVACE_ANGLICKÝ </a:t>
            </a:r>
            <a:r>
              <a:rPr lang="cs-CZ" dirty="0" smtClean="0"/>
              <a:t>JAZYK_8_20. REVISION TEST</a:t>
            </a:r>
            <a:endParaRPr lang="cs-CZ" dirty="0" smtClean="0"/>
          </a:p>
          <a:p>
            <a:pPr>
              <a:tabLst>
                <a:tab pos="1887538" algn="l"/>
              </a:tabLst>
            </a:pPr>
            <a:r>
              <a:rPr lang="cs-CZ" dirty="0" smtClean="0"/>
              <a:t>Téma:	</a:t>
            </a:r>
            <a:r>
              <a:rPr lang="cs-CZ" dirty="0" err="1" smtClean="0"/>
              <a:t>Revision</a:t>
            </a:r>
            <a:r>
              <a:rPr lang="cs-CZ" dirty="0" smtClean="0"/>
              <a:t> test</a:t>
            </a:r>
          </a:p>
          <a:p>
            <a:pPr>
              <a:tabLst>
                <a:tab pos="1887538" algn="l"/>
              </a:tabLst>
            </a:pPr>
            <a:r>
              <a:rPr lang="cs-CZ" dirty="0" smtClean="0"/>
              <a:t>Číslo </a:t>
            </a:r>
            <a:r>
              <a:rPr lang="cs-CZ" dirty="0" smtClean="0"/>
              <a:t>projektu:	</a:t>
            </a:r>
            <a:r>
              <a:rPr lang="cs-CZ" dirty="0" smtClean="0"/>
              <a:t>CZ.1.07/1.4.00/21.2349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581128"/>
            <a:ext cx="7848872" cy="175432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u="sng" dirty="0" smtClean="0"/>
              <a:t>Anotace</a:t>
            </a:r>
            <a:r>
              <a:rPr lang="cs-CZ" dirty="0" smtClean="0"/>
              <a:t>:</a:t>
            </a:r>
          </a:p>
          <a:p>
            <a:pPr algn="just"/>
            <a:r>
              <a:rPr lang="cs-CZ" dirty="0" smtClean="0"/>
              <a:t>Tento materiál je </a:t>
            </a:r>
            <a:r>
              <a:rPr lang="cs-CZ" dirty="0" smtClean="0"/>
              <a:t>určen pro krátké souhrnné opakování prvního pololetí 6. roč. Lze žákům zadat individuálně nebo opakovat společně prostřednictvím interaktivní tabule. Věty obsahují gramatiku přítomných časů, řadových číslovek, přivlastňovacích zájmen, </a:t>
            </a:r>
            <a:r>
              <a:rPr lang="cs-CZ" dirty="0" err="1" smtClean="0"/>
              <a:t>can</a:t>
            </a:r>
            <a:r>
              <a:rPr lang="cs-CZ" dirty="0" smtClean="0"/>
              <a:t>, </a:t>
            </a:r>
            <a:r>
              <a:rPr lang="cs-CZ" dirty="0" err="1" smtClean="0"/>
              <a:t>must</a:t>
            </a:r>
            <a:r>
              <a:rPr lang="cs-CZ" dirty="0" smtClean="0"/>
              <a:t>, Wh- </a:t>
            </a:r>
            <a:r>
              <a:rPr lang="cs-CZ" dirty="0" err="1" smtClean="0"/>
              <a:t>questions</a:t>
            </a:r>
            <a:r>
              <a:rPr lang="cs-CZ" dirty="0" smtClean="0"/>
              <a:t>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90835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Revision test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Present ten</a:t>
            </a:r>
            <a:r>
              <a:rPr lang="cs-CZ" dirty="0" smtClean="0"/>
              <a:t>s</a:t>
            </a:r>
            <a:r>
              <a:rPr lang="en-US" dirty="0" err="1" smtClean="0"/>
              <a:t>es</a:t>
            </a:r>
            <a:r>
              <a:rPr lang="en-US" dirty="0" smtClean="0"/>
              <a:t>, can, must, possessive </a:t>
            </a:r>
            <a:r>
              <a:rPr lang="en-US" dirty="0" smtClean="0"/>
              <a:t>pronouns, </a:t>
            </a:r>
            <a:r>
              <a:rPr lang="en-US" dirty="0" err="1" smtClean="0"/>
              <a:t>Wh</a:t>
            </a:r>
            <a:r>
              <a:rPr lang="en-US" dirty="0" smtClean="0"/>
              <a:t>- questions, ordinal numbers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5938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024744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Každé léto jezdíme do hor.</a:t>
            </a:r>
            <a:endParaRPr lang="cs-CZ" dirty="0"/>
          </a:p>
        </p:txBody>
      </p:sp>
      <p:sp>
        <p:nvSpPr>
          <p:cNvPr id="6" name="Plaketa 5">
            <a:hlinkClick r:id="rId2" action="ppaction://hlinksldjump"/>
          </p:cNvPr>
          <p:cNvSpPr/>
          <p:nvPr/>
        </p:nvSpPr>
        <p:spPr>
          <a:xfrm>
            <a:off x="611560" y="1700808"/>
            <a:ext cx="5184576" cy="1368152"/>
          </a:xfrm>
          <a:prstGeom prst="plaqu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We</a:t>
            </a:r>
            <a:r>
              <a:rPr lang="cs-CZ" sz="2800" dirty="0" smtClean="0"/>
              <a:t> are </a:t>
            </a:r>
            <a:r>
              <a:rPr lang="cs-CZ" sz="2800" dirty="0" err="1" smtClean="0"/>
              <a:t>going</a:t>
            </a:r>
            <a:r>
              <a:rPr lang="cs-CZ" sz="2800" dirty="0" smtClean="0"/>
              <a:t> to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mountains</a:t>
            </a:r>
            <a:r>
              <a:rPr lang="cs-CZ" sz="2800" dirty="0" smtClean="0"/>
              <a:t> </a:t>
            </a:r>
            <a:r>
              <a:rPr lang="cs-CZ" sz="2800" dirty="0" err="1" smtClean="0"/>
              <a:t>every</a:t>
            </a:r>
            <a:r>
              <a:rPr lang="cs-CZ" sz="2800" dirty="0" smtClean="0"/>
              <a:t> </a:t>
            </a:r>
            <a:r>
              <a:rPr lang="cs-CZ" sz="2800" dirty="0" err="1" smtClean="0"/>
              <a:t>summer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7" name="Plaketa 6">
            <a:hlinkClick r:id="rId3" action="ppaction://hlinksldjump"/>
          </p:cNvPr>
          <p:cNvSpPr/>
          <p:nvPr/>
        </p:nvSpPr>
        <p:spPr>
          <a:xfrm>
            <a:off x="1907704" y="3356992"/>
            <a:ext cx="5184576" cy="1368152"/>
          </a:xfrm>
          <a:prstGeom prst="plaqu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We</a:t>
            </a:r>
            <a:r>
              <a:rPr lang="cs-CZ" sz="2800" dirty="0" smtClean="0"/>
              <a:t> go to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mountains</a:t>
            </a:r>
            <a:r>
              <a:rPr lang="cs-CZ" sz="2800" dirty="0" smtClean="0"/>
              <a:t> </a:t>
            </a:r>
            <a:r>
              <a:rPr lang="cs-CZ" sz="2800" dirty="0" err="1" smtClean="0"/>
              <a:t>every</a:t>
            </a:r>
            <a:r>
              <a:rPr lang="cs-CZ" sz="2800" dirty="0" smtClean="0"/>
              <a:t> </a:t>
            </a:r>
            <a:r>
              <a:rPr lang="cs-CZ" sz="2800" dirty="0" err="1" smtClean="0"/>
              <a:t>summer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8" name="Plaketa 7">
            <a:hlinkClick r:id="rId2" action="ppaction://hlinksldjump"/>
          </p:cNvPr>
          <p:cNvSpPr/>
          <p:nvPr/>
        </p:nvSpPr>
        <p:spPr>
          <a:xfrm>
            <a:off x="3347864" y="4941168"/>
            <a:ext cx="5184576" cy="1368152"/>
          </a:xfrm>
          <a:prstGeom prst="plaqu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We</a:t>
            </a:r>
            <a:r>
              <a:rPr lang="cs-CZ" sz="2800" dirty="0" smtClean="0"/>
              <a:t> are go to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mountains</a:t>
            </a:r>
            <a:r>
              <a:rPr lang="cs-CZ" sz="2800" dirty="0" smtClean="0"/>
              <a:t> </a:t>
            </a:r>
            <a:r>
              <a:rPr lang="cs-CZ" sz="2800" dirty="0" err="1" smtClean="0"/>
              <a:t>every</a:t>
            </a:r>
            <a:r>
              <a:rPr lang="cs-CZ" sz="2800" dirty="0" smtClean="0"/>
              <a:t> </a:t>
            </a:r>
            <a:r>
              <a:rPr lang="cs-CZ" sz="2800" dirty="0" err="1" smtClean="0"/>
              <a:t>summer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2050" name="Picture 2" descr="C:\Users\muznad\AppData\Local\Microsoft\Windows\Temporary Internet Files\Content.IE5\DE4CGPLA\MC9004061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722303"/>
            <a:ext cx="1399732" cy="1409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7973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024744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Kam jdeš?</a:t>
            </a:r>
            <a:endParaRPr lang="cs-CZ" dirty="0"/>
          </a:p>
        </p:txBody>
      </p:sp>
      <p:sp>
        <p:nvSpPr>
          <p:cNvPr id="6" name="Plaketa 5">
            <a:hlinkClick r:id="rId2" action="ppaction://hlinksldjump"/>
          </p:cNvPr>
          <p:cNvSpPr/>
          <p:nvPr/>
        </p:nvSpPr>
        <p:spPr>
          <a:xfrm>
            <a:off x="611560" y="1700808"/>
            <a:ext cx="5184576" cy="1368152"/>
          </a:xfrm>
          <a:prstGeom prst="plaqu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Where</a:t>
            </a:r>
            <a:r>
              <a:rPr lang="cs-CZ" sz="2800" dirty="0" smtClean="0"/>
              <a:t> are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going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7" name="Plaketa 6">
            <a:hlinkClick r:id="rId3" action="ppaction://hlinksldjump"/>
          </p:cNvPr>
          <p:cNvSpPr/>
          <p:nvPr/>
        </p:nvSpPr>
        <p:spPr>
          <a:xfrm>
            <a:off x="1907704" y="3356992"/>
            <a:ext cx="5184576" cy="1368152"/>
          </a:xfrm>
          <a:prstGeom prst="plaqu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do </a:t>
            </a:r>
            <a:r>
              <a:rPr lang="cs-CZ" sz="2800" dirty="0" err="1" smtClean="0"/>
              <a:t>now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8" name="Plaketa 7">
            <a:hlinkClick r:id="rId3" action="ppaction://hlinksldjump"/>
          </p:cNvPr>
          <p:cNvSpPr/>
          <p:nvPr/>
        </p:nvSpPr>
        <p:spPr>
          <a:xfrm>
            <a:off x="3347864" y="4941168"/>
            <a:ext cx="5184576" cy="1368152"/>
          </a:xfrm>
          <a:prstGeom prst="plaqu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Where</a:t>
            </a:r>
            <a:r>
              <a:rPr lang="cs-CZ" sz="2800" dirty="0" smtClean="0"/>
              <a:t> do </a:t>
            </a:r>
            <a:r>
              <a:rPr lang="cs-CZ" sz="2800" dirty="0" err="1" smtClean="0"/>
              <a:t>you</a:t>
            </a:r>
            <a:r>
              <a:rPr lang="cs-CZ" sz="2800" dirty="0" smtClean="0"/>
              <a:t> go?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62300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792088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Náš tlustý pes právě spí v ložnici.</a:t>
            </a:r>
            <a:endParaRPr lang="cs-CZ" dirty="0"/>
          </a:p>
        </p:txBody>
      </p:sp>
      <p:sp>
        <p:nvSpPr>
          <p:cNvPr id="6" name="Plaketa 5">
            <a:hlinkClick r:id="rId2" action="ppaction://hlinksldjump"/>
          </p:cNvPr>
          <p:cNvSpPr/>
          <p:nvPr/>
        </p:nvSpPr>
        <p:spPr>
          <a:xfrm>
            <a:off x="611560" y="1700808"/>
            <a:ext cx="5184576" cy="1368152"/>
          </a:xfrm>
          <a:prstGeom prst="plaqu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Your</a:t>
            </a:r>
            <a:r>
              <a:rPr lang="cs-CZ" sz="2800" dirty="0" smtClean="0"/>
              <a:t> big dog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now</a:t>
            </a:r>
            <a:r>
              <a:rPr lang="cs-CZ" sz="2800" dirty="0" smtClean="0"/>
              <a:t> </a:t>
            </a:r>
            <a:r>
              <a:rPr lang="cs-CZ" sz="2800" dirty="0" err="1" smtClean="0"/>
              <a:t>sleeping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bedroom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7" name="Plaketa 6">
            <a:hlinkClick r:id="rId2" action="ppaction://hlinksldjump"/>
          </p:cNvPr>
          <p:cNvSpPr/>
          <p:nvPr/>
        </p:nvSpPr>
        <p:spPr>
          <a:xfrm>
            <a:off x="1907704" y="3356992"/>
            <a:ext cx="5184576" cy="1368152"/>
          </a:xfrm>
          <a:prstGeom prst="plaqu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Their</a:t>
            </a:r>
            <a:r>
              <a:rPr lang="cs-CZ" sz="2800" dirty="0" smtClean="0"/>
              <a:t> dog </a:t>
            </a:r>
            <a:r>
              <a:rPr lang="cs-CZ" sz="2800" dirty="0" err="1" smtClean="0"/>
              <a:t>sleeping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bedroom</a:t>
            </a:r>
            <a:r>
              <a:rPr lang="cs-CZ" sz="2800" dirty="0" smtClean="0"/>
              <a:t> </a:t>
            </a:r>
            <a:r>
              <a:rPr lang="cs-CZ" sz="2800" dirty="0" err="1" smtClean="0"/>
              <a:t>right</a:t>
            </a:r>
            <a:r>
              <a:rPr lang="cs-CZ" sz="2800" dirty="0" smtClean="0"/>
              <a:t> </a:t>
            </a:r>
            <a:r>
              <a:rPr lang="cs-CZ" sz="2800" dirty="0" err="1" smtClean="0"/>
              <a:t>now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8" name="Plaketa 7">
            <a:hlinkClick r:id="rId3" action="ppaction://hlinksldjump"/>
          </p:cNvPr>
          <p:cNvSpPr/>
          <p:nvPr/>
        </p:nvSpPr>
        <p:spPr>
          <a:xfrm>
            <a:off x="3347864" y="4941168"/>
            <a:ext cx="5184576" cy="1368152"/>
          </a:xfrm>
          <a:prstGeom prst="plaqu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Our</a:t>
            </a:r>
            <a:r>
              <a:rPr lang="cs-CZ" sz="2800" dirty="0" smtClean="0"/>
              <a:t> fat dog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sleeping</a:t>
            </a:r>
            <a:endParaRPr lang="cs-CZ" sz="2800" dirty="0" smtClean="0"/>
          </a:p>
          <a:p>
            <a:pPr algn="ctr"/>
            <a:r>
              <a:rPr lang="cs-CZ" sz="2800" dirty="0" smtClean="0"/>
              <a:t>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bedroom</a:t>
            </a:r>
            <a:r>
              <a:rPr lang="cs-CZ" sz="2800" dirty="0" smtClean="0"/>
              <a:t> </a:t>
            </a:r>
            <a:r>
              <a:rPr lang="cs-CZ" sz="2800" dirty="0" err="1" smtClean="0"/>
              <a:t>now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3074" name="Picture 2" descr="C:\Users\muznad\AppData\Local\Microsoft\Windows\Temporary Internet Files\Content.IE5\S7687CZ2\MM91000113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569" y="4635268"/>
            <a:ext cx="1114425" cy="173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2300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9628" y="557808"/>
            <a:ext cx="702474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Tamto je jeho první kolo a toto je jeho druhé kolo.</a:t>
            </a:r>
            <a:endParaRPr lang="cs-CZ" dirty="0"/>
          </a:p>
        </p:txBody>
      </p:sp>
      <p:sp>
        <p:nvSpPr>
          <p:cNvPr id="6" name="Plaketa 5">
            <a:hlinkClick r:id="rId2" action="ppaction://hlinksldjump"/>
          </p:cNvPr>
          <p:cNvSpPr/>
          <p:nvPr/>
        </p:nvSpPr>
        <p:spPr>
          <a:xfrm>
            <a:off x="611560" y="1700808"/>
            <a:ext cx="5184576" cy="1368152"/>
          </a:xfrm>
          <a:prstGeom prst="plaqu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That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her </a:t>
            </a:r>
            <a:r>
              <a:rPr lang="cs-CZ" sz="2800" dirty="0" err="1" smtClean="0"/>
              <a:t>third</a:t>
            </a:r>
            <a:r>
              <a:rPr lang="cs-CZ" sz="2800" dirty="0" smtClean="0"/>
              <a:t> bike and </a:t>
            </a:r>
            <a:r>
              <a:rPr lang="cs-CZ" sz="2800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her </a:t>
            </a:r>
            <a:r>
              <a:rPr lang="cs-CZ" sz="2800" dirty="0" err="1" smtClean="0"/>
              <a:t>fortieth</a:t>
            </a:r>
            <a:r>
              <a:rPr lang="cs-CZ" sz="2800" dirty="0" smtClean="0"/>
              <a:t> bike.</a:t>
            </a:r>
            <a:endParaRPr lang="cs-CZ" sz="2800" dirty="0"/>
          </a:p>
        </p:txBody>
      </p:sp>
      <p:sp>
        <p:nvSpPr>
          <p:cNvPr id="7" name="Plaketa 6">
            <a:hlinkClick r:id="rId3" action="ppaction://hlinksldjump"/>
          </p:cNvPr>
          <p:cNvSpPr/>
          <p:nvPr/>
        </p:nvSpPr>
        <p:spPr>
          <a:xfrm>
            <a:off x="1907704" y="3356992"/>
            <a:ext cx="5184576" cy="1368152"/>
          </a:xfrm>
          <a:prstGeom prst="plaqu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That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his </a:t>
            </a:r>
            <a:r>
              <a:rPr lang="cs-CZ" sz="2800" dirty="0" err="1" smtClean="0"/>
              <a:t>first</a:t>
            </a:r>
            <a:r>
              <a:rPr lang="cs-CZ" sz="2800" dirty="0" smtClean="0"/>
              <a:t> bike and </a:t>
            </a:r>
            <a:r>
              <a:rPr lang="cs-CZ" sz="2800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his second bike.</a:t>
            </a:r>
            <a:endParaRPr lang="cs-CZ" sz="2800" dirty="0"/>
          </a:p>
        </p:txBody>
      </p:sp>
      <p:sp>
        <p:nvSpPr>
          <p:cNvPr id="8" name="Plaketa 7">
            <a:hlinkClick r:id="rId2" action="ppaction://hlinksldjump"/>
          </p:cNvPr>
          <p:cNvSpPr/>
          <p:nvPr/>
        </p:nvSpPr>
        <p:spPr>
          <a:xfrm>
            <a:off x="3347864" y="4941168"/>
            <a:ext cx="5184576" cy="1368152"/>
          </a:xfrm>
          <a:prstGeom prst="plaqu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my second bike and </a:t>
            </a:r>
            <a:r>
              <a:rPr lang="cs-CZ" sz="2800" dirty="0" err="1" smtClean="0"/>
              <a:t>that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his second bike.</a:t>
            </a:r>
            <a:endParaRPr lang="cs-CZ" sz="2800" dirty="0"/>
          </a:p>
        </p:txBody>
      </p:sp>
      <p:pic>
        <p:nvPicPr>
          <p:cNvPr id="4098" name="Picture 2" descr="C:\Users\muznad\AppData\Local\Microsoft\Windows\Temporary Internet Files\Content.IE5\DE4CGPLA\MM90039571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881292"/>
            <a:ext cx="1872208" cy="1591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2300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02474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Máte nějaké tlusté staré knihy?</a:t>
            </a:r>
            <a:endParaRPr lang="cs-CZ" dirty="0"/>
          </a:p>
        </p:txBody>
      </p:sp>
      <p:sp>
        <p:nvSpPr>
          <p:cNvPr id="6" name="Plaketa 5">
            <a:hlinkClick r:id="rId2" action="ppaction://hlinksldjump"/>
          </p:cNvPr>
          <p:cNvSpPr/>
          <p:nvPr/>
        </p:nvSpPr>
        <p:spPr>
          <a:xfrm>
            <a:off x="611560" y="1700808"/>
            <a:ext cx="5184576" cy="1368152"/>
          </a:xfrm>
          <a:prstGeom prst="plaqu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</a:t>
            </a:r>
            <a:r>
              <a:rPr lang="cs-CZ" sz="2800" dirty="0" err="1" smtClean="0"/>
              <a:t>some</a:t>
            </a:r>
            <a:r>
              <a:rPr lang="cs-CZ" sz="2800" dirty="0" smtClean="0"/>
              <a:t> </a:t>
            </a:r>
            <a:r>
              <a:rPr lang="cs-CZ" sz="2800" dirty="0" err="1" smtClean="0"/>
              <a:t>thick</a:t>
            </a:r>
            <a:r>
              <a:rPr lang="cs-CZ" sz="2800" dirty="0" smtClean="0"/>
              <a:t> and </a:t>
            </a:r>
            <a:r>
              <a:rPr lang="cs-CZ" sz="2800" dirty="0" err="1" smtClean="0"/>
              <a:t>old</a:t>
            </a:r>
            <a:r>
              <a:rPr lang="cs-CZ" sz="2800" dirty="0" smtClean="0"/>
              <a:t> </a:t>
            </a:r>
            <a:r>
              <a:rPr lang="cs-CZ" sz="2800" dirty="0" err="1" smtClean="0"/>
              <a:t>books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7" name="Plaketa 6">
            <a:hlinkClick r:id="rId2" action="ppaction://hlinksldjump"/>
          </p:cNvPr>
          <p:cNvSpPr/>
          <p:nvPr/>
        </p:nvSpPr>
        <p:spPr>
          <a:xfrm>
            <a:off x="1907704" y="3356992"/>
            <a:ext cx="5184576" cy="1368152"/>
          </a:xfrm>
          <a:prstGeom prst="plaqu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</a:t>
            </a:r>
            <a:r>
              <a:rPr lang="cs-CZ" sz="2800" dirty="0" err="1" smtClean="0"/>
              <a:t>any</a:t>
            </a:r>
            <a:r>
              <a:rPr lang="cs-CZ" sz="2800" dirty="0" smtClean="0"/>
              <a:t> </a:t>
            </a:r>
            <a:r>
              <a:rPr lang="cs-CZ" sz="2800" dirty="0" err="1" smtClean="0"/>
              <a:t>thin</a:t>
            </a:r>
            <a:r>
              <a:rPr lang="cs-CZ" sz="2800" dirty="0" smtClean="0"/>
              <a:t> and </a:t>
            </a:r>
            <a:r>
              <a:rPr lang="cs-CZ" sz="2800" dirty="0" err="1" smtClean="0"/>
              <a:t>old</a:t>
            </a:r>
            <a:r>
              <a:rPr lang="cs-CZ" sz="2800" dirty="0" smtClean="0"/>
              <a:t> </a:t>
            </a:r>
            <a:r>
              <a:rPr lang="cs-CZ" sz="2800" dirty="0" err="1" smtClean="0"/>
              <a:t>book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8" name="Plaketa 7">
            <a:hlinkClick r:id="rId3" action="ppaction://hlinksldjump"/>
          </p:cNvPr>
          <p:cNvSpPr/>
          <p:nvPr/>
        </p:nvSpPr>
        <p:spPr>
          <a:xfrm>
            <a:off x="3347864" y="4941168"/>
            <a:ext cx="5184576" cy="1368152"/>
          </a:xfrm>
          <a:prstGeom prst="plaqu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</a:t>
            </a:r>
            <a:r>
              <a:rPr lang="cs-CZ" sz="2800" dirty="0" err="1" smtClean="0"/>
              <a:t>any</a:t>
            </a:r>
            <a:r>
              <a:rPr lang="cs-CZ" sz="2800" dirty="0" smtClean="0"/>
              <a:t> </a:t>
            </a:r>
            <a:r>
              <a:rPr lang="cs-CZ" sz="2800" dirty="0" err="1" smtClean="0"/>
              <a:t>thick</a:t>
            </a:r>
            <a:r>
              <a:rPr lang="cs-CZ" sz="2800" dirty="0" smtClean="0"/>
              <a:t> and </a:t>
            </a:r>
            <a:r>
              <a:rPr lang="cs-CZ" sz="2800" dirty="0" err="1" smtClean="0"/>
              <a:t>old</a:t>
            </a:r>
            <a:r>
              <a:rPr lang="cs-CZ" sz="2800" dirty="0" smtClean="0"/>
              <a:t> </a:t>
            </a:r>
            <a:r>
              <a:rPr lang="cs-CZ" sz="2800" dirty="0" err="1" smtClean="0"/>
              <a:t>books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pic>
        <p:nvPicPr>
          <p:cNvPr id="5122" name="Picture 2" descr="C:\Users\muznad\AppData\Local\Microsoft\Windows\Temporary Internet Files\Content.IE5\K0O7W0UI\MC9000193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744274"/>
            <a:ext cx="1615982" cy="1410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2300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024744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Moji rodiče neumí lyžovat.</a:t>
            </a:r>
            <a:endParaRPr lang="cs-CZ" dirty="0"/>
          </a:p>
        </p:txBody>
      </p:sp>
      <p:sp>
        <p:nvSpPr>
          <p:cNvPr id="6" name="Plaketa 5">
            <a:hlinkClick r:id="rId2" action="ppaction://hlinksldjump"/>
          </p:cNvPr>
          <p:cNvSpPr/>
          <p:nvPr/>
        </p:nvSpPr>
        <p:spPr>
          <a:xfrm>
            <a:off x="611560" y="1700808"/>
            <a:ext cx="5184576" cy="1368152"/>
          </a:xfrm>
          <a:prstGeom prst="plaqu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My </a:t>
            </a:r>
            <a:r>
              <a:rPr lang="cs-CZ" sz="2800" dirty="0" err="1" smtClean="0"/>
              <a:t>parents</a:t>
            </a:r>
            <a:r>
              <a:rPr lang="cs-CZ" sz="2800" dirty="0" smtClean="0"/>
              <a:t> </a:t>
            </a:r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skiing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7" name="Plaketa 6">
            <a:hlinkClick r:id="rId3" action="ppaction://hlinksldjump"/>
          </p:cNvPr>
          <p:cNvSpPr/>
          <p:nvPr/>
        </p:nvSpPr>
        <p:spPr>
          <a:xfrm>
            <a:off x="1907704" y="3356992"/>
            <a:ext cx="5184576" cy="1368152"/>
          </a:xfrm>
          <a:prstGeom prst="plaqu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My </a:t>
            </a:r>
            <a:r>
              <a:rPr lang="cs-CZ" sz="2800" dirty="0" err="1" smtClean="0"/>
              <a:t>parents</a:t>
            </a:r>
            <a:r>
              <a:rPr lang="cs-CZ" sz="2800" dirty="0" smtClean="0"/>
              <a:t> </a:t>
            </a:r>
            <a:r>
              <a:rPr lang="cs-CZ" sz="2800" dirty="0" err="1" smtClean="0"/>
              <a:t>can‘t</a:t>
            </a:r>
            <a:r>
              <a:rPr lang="cs-CZ" sz="2800" dirty="0" smtClean="0"/>
              <a:t> ski.</a:t>
            </a:r>
            <a:endParaRPr lang="cs-CZ" sz="2800" dirty="0"/>
          </a:p>
        </p:txBody>
      </p:sp>
      <p:sp>
        <p:nvSpPr>
          <p:cNvPr id="8" name="Plaketa 7">
            <a:hlinkClick r:id="rId2" action="ppaction://hlinksldjump"/>
          </p:cNvPr>
          <p:cNvSpPr/>
          <p:nvPr/>
        </p:nvSpPr>
        <p:spPr>
          <a:xfrm>
            <a:off x="3347864" y="4941168"/>
            <a:ext cx="5184576" cy="1368152"/>
          </a:xfrm>
          <a:prstGeom prst="plaqu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My </a:t>
            </a:r>
            <a:r>
              <a:rPr lang="cs-CZ" sz="2800" dirty="0" err="1" smtClean="0"/>
              <a:t>parents</a:t>
            </a:r>
            <a:r>
              <a:rPr lang="cs-CZ" sz="2800" dirty="0" smtClean="0"/>
              <a:t> </a:t>
            </a:r>
            <a:r>
              <a:rPr lang="cs-CZ" sz="2800" dirty="0" err="1" smtClean="0"/>
              <a:t>can‘t</a:t>
            </a:r>
            <a:r>
              <a:rPr lang="cs-CZ" sz="2800" dirty="0" smtClean="0"/>
              <a:t> </a:t>
            </a:r>
            <a:r>
              <a:rPr lang="cs-CZ" sz="2800" dirty="0" err="1" smtClean="0"/>
              <a:t>skiing</a:t>
            </a:r>
            <a:r>
              <a:rPr lang="cs-CZ" sz="2800" dirty="0" smtClean="0"/>
              <a:t>. </a:t>
            </a:r>
            <a:endParaRPr lang="cs-CZ" sz="2800" dirty="0"/>
          </a:p>
        </p:txBody>
      </p:sp>
      <p:pic>
        <p:nvPicPr>
          <p:cNvPr id="6147" name="Picture 3" descr="C:\Users\muznad\AppData\Local\Microsoft\Windows\Temporary Internet Files\Content.IE5\DE4CGPLA\MC9002170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523533"/>
            <a:ext cx="1699870" cy="1831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2300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02474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Nesmíme ubližovat zvířatům.</a:t>
            </a:r>
            <a:endParaRPr lang="cs-CZ" dirty="0"/>
          </a:p>
        </p:txBody>
      </p:sp>
      <p:sp>
        <p:nvSpPr>
          <p:cNvPr id="6" name="Plaketa 5">
            <a:hlinkClick r:id="rId2" action="ppaction://hlinksldjump"/>
          </p:cNvPr>
          <p:cNvSpPr/>
          <p:nvPr/>
        </p:nvSpPr>
        <p:spPr>
          <a:xfrm>
            <a:off x="611560" y="1700808"/>
            <a:ext cx="5184576" cy="1368152"/>
          </a:xfrm>
          <a:prstGeom prst="plaqu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mustn‘t</a:t>
            </a:r>
            <a:r>
              <a:rPr lang="cs-CZ" sz="2800" dirty="0" smtClean="0"/>
              <a:t> hurt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animals</a:t>
            </a:r>
            <a:r>
              <a:rPr lang="cs-CZ" sz="2800" dirty="0" smtClean="0"/>
              <a:t>. </a:t>
            </a:r>
            <a:endParaRPr lang="cs-CZ" sz="2800" dirty="0"/>
          </a:p>
        </p:txBody>
      </p:sp>
      <p:sp>
        <p:nvSpPr>
          <p:cNvPr id="7" name="Plaketa 6">
            <a:hlinkClick r:id="rId3" action="ppaction://hlinksldjump"/>
          </p:cNvPr>
          <p:cNvSpPr/>
          <p:nvPr/>
        </p:nvSpPr>
        <p:spPr>
          <a:xfrm>
            <a:off x="1907704" y="3356992"/>
            <a:ext cx="5184576" cy="1368152"/>
          </a:xfrm>
          <a:prstGeom prst="plaqu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must</a:t>
            </a:r>
            <a:r>
              <a:rPr lang="cs-CZ" sz="2800" dirty="0" smtClean="0"/>
              <a:t> </a:t>
            </a:r>
            <a:r>
              <a:rPr lang="cs-CZ" sz="2800" dirty="0" err="1" smtClean="0"/>
              <a:t>hurting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animals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8" name="Plaketa 7">
            <a:hlinkClick r:id="rId3" action="ppaction://hlinksldjump"/>
          </p:cNvPr>
          <p:cNvSpPr/>
          <p:nvPr/>
        </p:nvSpPr>
        <p:spPr>
          <a:xfrm>
            <a:off x="3347864" y="4941168"/>
            <a:ext cx="5184576" cy="1368152"/>
          </a:xfrm>
          <a:prstGeom prst="plaqu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mustn‘t</a:t>
            </a:r>
            <a:r>
              <a:rPr lang="cs-CZ" sz="2800" dirty="0" smtClean="0"/>
              <a:t> hurt </a:t>
            </a:r>
            <a:r>
              <a:rPr lang="cs-CZ" sz="2800" dirty="0" err="1" smtClean="0"/>
              <a:t>the</a:t>
            </a:r>
            <a:r>
              <a:rPr lang="cs-CZ" sz="2800" dirty="0" smtClean="0"/>
              <a:t> animal.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62300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76672"/>
            <a:ext cx="792088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Náš pes musí dělat, co mu řeknu.</a:t>
            </a:r>
            <a:endParaRPr lang="cs-CZ" dirty="0"/>
          </a:p>
        </p:txBody>
      </p:sp>
      <p:sp>
        <p:nvSpPr>
          <p:cNvPr id="6" name="Plaketa 5">
            <a:hlinkClick r:id="rId2" action="ppaction://hlinksldjump"/>
          </p:cNvPr>
          <p:cNvSpPr/>
          <p:nvPr/>
        </p:nvSpPr>
        <p:spPr>
          <a:xfrm>
            <a:off x="611560" y="1700808"/>
            <a:ext cx="5184576" cy="1368152"/>
          </a:xfrm>
          <a:prstGeom prst="plaqu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Our</a:t>
            </a:r>
            <a:r>
              <a:rPr lang="cs-CZ" sz="2800" dirty="0" smtClean="0"/>
              <a:t> dog </a:t>
            </a:r>
            <a:r>
              <a:rPr lang="cs-CZ" sz="2800" dirty="0" err="1" smtClean="0"/>
              <a:t>must</a:t>
            </a:r>
            <a:r>
              <a:rPr lang="cs-CZ" sz="2800" dirty="0" smtClean="0"/>
              <a:t> do </a:t>
            </a:r>
            <a:r>
              <a:rPr lang="cs-CZ" sz="2800" dirty="0" err="1" smtClean="0"/>
              <a:t>what</a:t>
            </a:r>
            <a:endParaRPr lang="cs-CZ" sz="2800" dirty="0" smtClean="0"/>
          </a:p>
          <a:p>
            <a:pPr algn="ctr"/>
            <a:r>
              <a:rPr lang="cs-CZ" sz="2800" dirty="0" smtClean="0"/>
              <a:t>I </a:t>
            </a:r>
            <a:r>
              <a:rPr lang="cs-CZ" sz="2800" dirty="0" err="1" smtClean="0"/>
              <a:t>say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7" name="Plaketa 6">
            <a:hlinkClick r:id="rId3" action="ppaction://hlinksldjump"/>
          </p:cNvPr>
          <p:cNvSpPr/>
          <p:nvPr/>
        </p:nvSpPr>
        <p:spPr>
          <a:xfrm>
            <a:off x="1907704" y="3356992"/>
            <a:ext cx="5184576" cy="1368152"/>
          </a:xfrm>
          <a:prstGeom prst="plaqu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Our</a:t>
            </a:r>
            <a:r>
              <a:rPr lang="cs-CZ" sz="2800" dirty="0" smtClean="0"/>
              <a:t> dog </a:t>
            </a:r>
            <a:r>
              <a:rPr lang="cs-CZ" sz="2800" dirty="0" err="1" smtClean="0"/>
              <a:t>mustn‘t</a:t>
            </a:r>
            <a:r>
              <a:rPr lang="cs-CZ" sz="2800" dirty="0" smtClean="0"/>
              <a:t> do </a:t>
            </a:r>
            <a:r>
              <a:rPr lang="cs-CZ" sz="2800" dirty="0" err="1" smtClean="0"/>
              <a:t>what</a:t>
            </a:r>
            <a:endParaRPr lang="cs-CZ" sz="2800" dirty="0" smtClean="0"/>
          </a:p>
          <a:p>
            <a:pPr algn="ctr"/>
            <a:r>
              <a:rPr lang="cs-CZ" sz="2800" dirty="0" smtClean="0"/>
              <a:t>I </a:t>
            </a:r>
            <a:r>
              <a:rPr lang="cs-CZ" sz="2800" dirty="0" err="1" smtClean="0"/>
              <a:t>say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8" name="Plaketa 7">
            <a:hlinkClick r:id="rId3" action="ppaction://hlinksldjump"/>
          </p:cNvPr>
          <p:cNvSpPr/>
          <p:nvPr/>
        </p:nvSpPr>
        <p:spPr>
          <a:xfrm>
            <a:off x="3347864" y="4941168"/>
            <a:ext cx="5184576" cy="1368152"/>
          </a:xfrm>
          <a:prstGeom prst="plaqu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Our</a:t>
            </a:r>
            <a:r>
              <a:rPr lang="cs-CZ" sz="2800" dirty="0" smtClean="0"/>
              <a:t> dog </a:t>
            </a:r>
            <a:r>
              <a:rPr lang="cs-CZ" sz="2800" dirty="0" err="1" smtClean="0"/>
              <a:t>needn‘t</a:t>
            </a:r>
            <a:r>
              <a:rPr lang="cs-CZ" sz="2800" dirty="0" smtClean="0"/>
              <a:t> do </a:t>
            </a:r>
            <a:r>
              <a:rPr lang="cs-CZ" sz="2800" dirty="0" err="1" smtClean="0"/>
              <a:t>what</a:t>
            </a:r>
            <a:endParaRPr lang="cs-CZ" sz="2800" dirty="0"/>
          </a:p>
          <a:p>
            <a:pPr algn="ctr"/>
            <a:r>
              <a:rPr lang="cs-CZ" sz="2800" dirty="0" smtClean="0"/>
              <a:t>I </a:t>
            </a:r>
            <a:r>
              <a:rPr lang="cs-CZ" sz="2800" dirty="0" err="1" smtClean="0"/>
              <a:t>say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7170" name="Picture 2" descr="C:\Users\muznad\AppData\Local\Microsoft\Windows\Temporary Internet Files\Content.IE5\DE4CGPLA\MC9004280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4998" y="1700808"/>
            <a:ext cx="1299626" cy="1523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2300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024744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writing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6" name="Plaketa 5">
            <a:hlinkClick r:id="rId2" action="ppaction://hlinksldjump"/>
          </p:cNvPr>
          <p:cNvSpPr/>
          <p:nvPr/>
        </p:nvSpPr>
        <p:spPr>
          <a:xfrm>
            <a:off x="611560" y="1700808"/>
            <a:ext cx="5184576" cy="1368152"/>
          </a:xfrm>
          <a:prstGeom prst="plaqu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Today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twenty-fourth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August.</a:t>
            </a:r>
          </a:p>
        </p:txBody>
      </p:sp>
      <p:sp>
        <p:nvSpPr>
          <p:cNvPr id="7" name="Plaketa 6">
            <a:hlinkClick r:id="rId2" action="ppaction://hlinksldjump"/>
          </p:cNvPr>
          <p:cNvSpPr/>
          <p:nvPr/>
        </p:nvSpPr>
        <p:spPr>
          <a:xfrm>
            <a:off x="1907704" y="3356992"/>
            <a:ext cx="5184576" cy="1368152"/>
          </a:xfrm>
          <a:prstGeom prst="plaqu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She</a:t>
            </a:r>
            <a:r>
              <a:rPr lang="cs-CZ" sz="2800" dirty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going</a:t>
            </a:r>
            <a:r>
              <a:rPr lang="cs-CZ" sz="2800" dirty="0" smtClean="0"/>
              <a:t> </a:t>
            </a:r>
            <a:r>
              <a:rPr lang="cs-CZ" sz="2800" dirty="0" err="1" smtClean="0"/>
              <a:t>out</a:t>
            </a:r>
            <a:r>
              <a:rPr lang="cs-CZ" sz="2800" dirty="0" smtClean="0"/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he </a:t>
            </a:r>
            <a:r>
              <a:rPr lang="cs-CZ" sz="2800" dirty="0" err="1" smtClean="0"/>
              <a:t>best</a:t>
            </a:r>
            <a:r>
              <a:rPr lang="cs-CZ" sz="2800" dirty="0" smtClean="0"/>
              <a:t> </a:t>
            </a:r>
            <a:r>
              <a:rPr lang="cs-CZ" sz="2800" dirty="0" err="1" smtClean="0"/>
              <a:t>friend</a:t>
            </a:r>
            <a:r>
              <a:rPr lang="cs-CZ" sz="2800" dirty="0" smtClean="0"/>
              <a:t> Susan.</a:t>
            </a:r>
            <a:endParaRPr lang="cs-CZ" sz="2800" dirty="0"/>
          </a:p>
        </p:txBody>
      </p:sp>
      <p:sp>
        <p:nvSpPr>
          <p:cNvPr id="8" name="Plaketa 7">
            <a:hlinkClick r:id="rId3" action="ppaction://hlinksldjump"/>
          </p:cNvPr>
          <p:cNvSpPr/>
          <p:nvPr/>
        </p:nvSpPr>
        <p:spPr>
          <a:xfrm>
            <a:off x="3347864" y="4941168"/>
            <a:ext cx="5184576" cy="1368152"/>
          </a:xfrm>
          <a:prstGeom prst="plaqu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We</a:t>
            </a:r>
            <a:r>
              <a:rPr lang="cs-CZ" sz="2800" dirty="0" smtClean="0"/>
              <a:t> are </a:t>
            </a:r>
            <a:r>
              <a:rPr lang="cs-CZ" sz="2800" dirty="0" err="1" smtClean="0"/>
              <a:t>writing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fifth</a:t>
            </a:r>
            <a:r>
              <a:rPr lang="cs-CZ" sz="2800" dirty="0" smtClean="0"/>
              <a:t> </a:t>
            </a:r>
            <a:r>
              <a:rPr lang="cs-CZ" sz="2800" dirty="0" err="1" smtClean="0"/>
              <a:t>letter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our</a:t>
            </a:r>
            <a:r>
              <a:rPr lang="cs-CZ" sz="2800" dirty="0" smtClean="0"/>
              <a:t> </a:t>
            </a:r>
            <a:r>
              <a:rPr lang="cs-CZ" sz="2800" dirty="0" err="1" smtClean="0"/>
              <a:t>grandparents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62300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87880" y="629816"/>
            <a:ext cx="7024744" cy="1143000"/>
          </a:xfrm>
        </p:spPr>
        <p:txBody>
          <a:bodyPr/>
          <a:lstStyle/>
          <a:p>
            <a:pPr algn="ctr"/>
            <a:r>
              <a:rPr lang="cs-CZ" dirty="0" err="1" smtClean="0"/>
              <a:t>Try</a:t>
            </a:r>
            <a:r>
              <a:rPr lang="cs-CZ" dirty="0" smtClean="0"/>
              <a:t> </a:t>
            </a:r>
            <a:r>
              <a:rPr lang="cs-CZ" dirty="0" err="1" smtClean="0"/>
              <a:t>again</a:t>
            </a:r>
            <a:r>
              <a:rPr lang="cs-CZ" dirty="0" smtClean="0"/>
              <a:t>…</a:t>
            </a:r>
            <a:endParaRPr lang="cs-CZ" dirty="0"/>
          </a:p>
        </p:txBody>
      </p:sp>
      <p:pic>
        <p:nvPicPr>
          <p:cNvPr id="1026" name="Picture 2" descr="C:\Users\muznad\AppData\Local\Microsoft\Windows\Temporary Internet Files\Content.IE5\DE4CGPLA\MC90043440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772816"/>
            <a:ext cx="4321001" cy="4526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740352" y="5612190"/>
            <a:ext cx="720080" cy="72008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8300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9628" y="548680"/>
            <a:ext cx="7024744" cy="1143000"/>
          </a:xfrm>
        </p:spPr>
        <p:txBody>
          <a:bodyPr/>
          <a:lstStyle/>
          <a:p>
            <a:pPr algn="ctr"/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8194" name="Picture 2" descr="C:\Users\muznad\AppData\Local\Microsoft\Windows\Temporary Internet Files\Content.IE5\S7687CZ2\MC90043437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429" y="1844824"/>
            <a:ext cx="4444895" cy="4154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9491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Čerpáno z otevřené galerie Microsoft.com.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689216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92</TotalTime>
  <Words>358</Words>
  <Application>Microsoft Office PowerPoint</Application>
  <PresentationFormat>Předvádění na obrazovce (4:3)</PresentationFormat>
  <Paragraphs>53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Austin</vt:lpstr>
      <vt:lpstr>Prezentace aplikace PowerPoint</vt:lpstr>
      <vt:lpstr>Revision test</vt:lpstr>
      <vt:lpstr>Každé léto jezdíme do hor.</vt:lpstr>
      <vt:lpstr>Kam jdeš?</vt:lpstr>
      <vt:lpstr>Náš tlustý pes právě spí v ložnici.</vt:lpstr>
      <vt:lpstr>Tamto je jeho první kolo a toto je jeho druhé kolo.</vt:lpstr>
      <vt:lpstr>Máte nějaké tlusté staré knihy?</vt:lpstr>
      <vt:lpstr>Moji rodiče neumí lyžovat.</vt:lpstr>
      <vt:lpstr>Nesmíme ubližovat zvířatům.</vt:lpstr>
      <vt:lpstr>Náš pes musí dělat, co mu řeknu.</vt:lpstr>
      <vt:lpstr>What are you writing now?</vt:lpstr>
      <vt:lpstr>Try again…</vt:lpstr>
      <vt:lpstr>Good job!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Revision test</dc:title>
  <dc:creator>Dana Mužná</dc:creator>
  <cp:lastModifiedBy>Uzivatelka</cp:lastModifiedBy>
  <cp:revision>10</cp:revision>
  <dcterms:created xsi:type="dcterms:W3CDTF">2014-02-06T14:50:12Z</dcterms:created>
  <dcterms:modified xsi:type="dcterms:W3CDTF">2014-02-06T21:40:41Z</dcterms:modified>
</cp:coreProperties>
</file>