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6" r:id="rId2"/>
    <p:sldId id="267" r:id="rId3"/>
    <p:sldId id="256" r:id="rId4"/>
    <p:sldId id="257" r:id="rId5"/>
    <p:sldId id="258" r:id="rId6"/>
    <p:sldId id="265" r:id="rId7"/>
    <p:sldId id="259" r:id="rId8"/>
    <p:sldId id="260" r:id="rId9"/>
    <p:sldId id="261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E52514-CC64-4ADB-ACC4-2BFA73CD365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4B209C-542E-44ED-A6EF-1B94911911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025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87503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40738889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6. STRUKTUROVANÝ ŽIVOTOPIS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Obchodní korespondence – Personální písemnosti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maturitní obor Hotelnictví a turismus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březen </a:t>
                      </a:r>
                      <a:r>
                        <a:rPr lang="cs-CZ" baseline="0" dirty="0" smtClean="0"/>
                        <a:t>2014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24612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229600" cy="6192837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>
              <a:buNone/>
            </a:pPr>
            <a:r>
              <a:rPr lang="cs-CZ" dirty="0" smtClean="0"/>
              <a:t>	Tento digitální učební materiál je zpracován k výuce Obchodní korespondence ve 3. ročníku pro studijní obor 65-42-M/01 – Hotelnictví.</a:t>
            </a:r>
          </a:p>
          <a:p>
            <a:pPr>
              <a:spcAft>
                <a:spcPts val="600"/>
              </a:spcAft>
              <a:buNone/>
            </a:pPr>
            <a:r>
              <a:rPr lang="cs-CZ" dirty="0" smtClean="0"/>
              <a:t>	Materiál je návodem na postup při zpracování strukturovaného životopisu, na obsah, zásady a úpravu jeho částí.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 Je podkladem pro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94812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Strukturovaný životopis</a:t>
            </a:r>
            <a:endParaRPr lang="cs-CZ" dirty="0"/>
          </a:p>
        </p:txBody>
      </p:sp>
      <p:pic>
        <p:nvPicPr>
          <p:cNvPr id="1036" name="Picture 12" descr="C:\Users\Jindřiška\AppData\Local\Microsoft\Windows\Temporary Internet Files\Content.IE5\0H8QH4WV\dglxasset[1].asp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4000504"/>
            <a:ext cx="1815084" cy="16971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Informace pro zaměstnavatele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Zaměstnavatel si udělá úsudek o inteligenci, znalostech a schopnostech žadatele z:</a:t>
            </a:r>
          </a:p>
          <a:p>
            <a:pPr>
              <a:buNone/>
            </a:pPr>
            <a:endParaRPr lang="cs-CZ" sz="800" dirty="0" smtClean="0"/>
          </a:p>
          <a:p>
            <a:pPr lvl="5">
              <a:buFont typeface="Wingdings" pitchFamily="2" charset="2"/>
              <a:buChar char=""/>
            </a:pPr>
            <a:r>
              <a:rPr lang="cs-CZ" sz="2600" dirty="0" smtClean="0"/>
              <a:t>životopisu, </a:t>
            </a:r>
          </a:p>
          <a:p>
            <a:pPr lvl="5">
              <a:buFont typeface="Wingdings" pitchFamily="2" charset="2"/>
              <a:buChar char=""/>
            </a:pPr>
            <a:r>
              <a:rPr lang="cs-CZ" sz="2600" dirty="0" smtClean="0"/>
              <a:t>žádosti o místo,</a:t>
            </a:r>
          </a:p>
          <a:p>
            <a:pPr lvl="5">
              <a:buFont typeface="Wingdings" pitchFamily="2" charset="2"/>
              <a:buChar char=""/>
            </a:pPr>
            <a:r>
              <a:rPr lang="cs-CZ" sz="2600" dirty="0" smtClean="0"/>
              <a:t>dokladů o dosaženém vzdělání.</a:t>
            </a:r>
          </a:p>
          <a:p>
            <a:pPr lvl="2">
              <a:buFont typeface="Wingdings" pitchFamily="2" charset="2"/>
              <a:buChar char=""/>
            </a:pPr>
            <a:endParaRPr lang="cs-CZ" dirty="0" smtClean="0"/>
          </a:p>
        </p:txBody>
      </p:sp>
      <p:pic>
        <p:nvPicPr>
          <p:cNvPr id="7" name="Picture 16" descr="C:\Users\Jindřiška\AppData\Local\Microsoft\Windows\Temporary Internet Files\Content.IE5\BRYCOZE4\MC9003326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2928934"/>
            <a:ext cx="1875434" cy="18608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První dojem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Důležitá je stylizace a pravopis – reprezentuje žadatele!</a:t>
            </a:r>
            <a:endParaRPr lang="cs-CZ" dirty="0" smtClean="0"/>
          </a:p>
          <a:p>
            <a:r>
              <a:rPr lang="cs-CZ" dirty="0" smtClean="0"/>
              <a:t>Nezapomenout na informace, které hovoří v náš prospěch!</a:t>
            </a:r>
          </a:p>
          <a:p>
            <a:r>
              <a:rPr lang="cs-CZ" dirty="0" smtClean="0"/>
              <a:t>Přehledným (strukturovaným) způsobem -&gt; usnadňuje orientaci!</a:t>
            </a:r>
          </a:p>
          <a:p>
            <a:r>
              <a:rPr lang="cs-CZ" dirty="0" smtClean="0"/>
              <a:t>Pravdivé údaje!</a:t>
            </a:r>
          </a:p>
        </p:txBody>
      </p:sp>
      <p:pic>
        <p:nvPicPr>
          <p:cNvPr id="1029" name="Picture 5" descr="C:\Users\Jindřiška\AppData\Local\Microsoft\Windows\Temporary Internet Files\Content.IE5\7QFZPD1E\MC9003117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428604"/>
            <a:ext cx="1714512" cy="12244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/>
          <a:lstStyle/>
          <a:p>
            <a:r>
              <a:rPr lang="cs-CZ" dirty="0" smtClean="0"/>
              <a:t>Některé zásady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5926"/>
            <a:ext cx="8229600" cy="4340237"/>
          </a:xfrm>
        </p:spPr>
        <p:txBody>
          <a:bodyPr>
            <a:normAutofit/>
          </a:bodyPr>
          <a:lstStyle/>
          <a:p>
            <a:r>
              <a:rPr lang="cs-CZ" dirty="0" smtClean="0"/>
              <a:t>Písemnosti mají být na kvalitním kancelářském papíru formátu A4. (Papír nepřekládáme!)</a:t>
            </a:r>
          </a:p>
          <a:p>
            <a:r>
              <a:rPr lang="cs-CZ" dirty="0" smtClean="0"/>
              <a:t>Pokud fotografie, tak pasový formát!</a:t>
            </a:r>
          </a:p>
          <a:p>
            <a:r>
              <a:rPr lang="cs-CZ" dirty="0" smtClean="0"/>
              <a:t>Vše v jednom stylu úpravy!</a:t>
            </a:r>
          </a:p>
          <a:p>
            <a:r>
              <a:rPr lang="cs-CZ" dirty="0" smtClean="0"/>
              <a:t>Vyhnout se výstřednostem, uměleckému stylu písma, barevnému papíru apod.!</a:t>
            </a:r>
          </a:p>
          <a:p>
            <a:r>
              <a:rPr lang="cs-CZ" dirty="0" smtClean="0"/>
              <a:t>Aktuální datum a vlastnoruční podpis!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Picture 6" descr="C:\Users\Jindřiška\AppData\Local\Microsoft\Windows\Temporary Internet Files\Content.IE5\ZKYZZRKU\MC9002131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85728"/>
            <a:ext cx="1645711" cy="1546935"/>
          </a:xfrm>
          <a:prstGeom prst="rect">
            <a:avLst/>
          </a:prstGeom>
          <a:noFill/>
        </p:spPr>
      </p:pic>
      <p:pic>
        <p:nvPicPr>
          <p:cNvPr id="1026" name="Picture 2" descr="C:\Users\Jindřiška\AppData\Local\Microsoft\Windows\Temporary Internet Files\Content.IE5\BRYCOZE4\MC90043516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2857496"/>
            <a:ext cx="601063" cy="862012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 rot="21074267">
            <a:off x="5375094" y="4430712"/>
            <a:ext cx="3571900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small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English157 BT" pitchFamily="66" charset="0"/>
              </a:rPr>
              <a:t>životopis</a:t>
            </a:r>
            <a:endParaRPr lang="cs-CZ" sz="3600" b="1" cap="small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English157 BT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strukturovaného životopisu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14554"/>
            <a:ext cx="8229600" cy="3911609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/>
              <a:t>Osobní data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Dosažené vzdělání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Průběh zaměstnání, profesní zkušenosti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Další znalosti a dovednosti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/>
              <a:t>Ostatní informace</a:t>
            </a:r>
          </a:p>
          <a:p>
            <a:pPr>
              <a:buFont typeface="Wingdings" pitchFamily="2" charset="2"/>
              <a:buChar char="ü"/>
            </a:pPr>
            <a:endParaRPr lang="cs-CZ" b="1" dirty="0" smtClean="0"/>
          </a:p>
          <a:p>
            <a:pPr>
              <a:buFont typeface="Wingdings" pitchFamily="2" charset="2"/>
              <a:buChar char="ü"/>
            </a:pPr>
            <a:endParaRPr lang="cs-CZ" b="1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Osobní data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857364"/>
            <a:ext cx="8229600" cy="3714776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Ü"/>
            </a:pPr>
            <a:r>
              <a:rPr lang="cs-CZ" sz="3200" dirty="0" smtClean="0"/>
              <a:t> celé jméno </a:t>
            </a:r>
          </a:p>
          <a:p>
            <a:pPr lvl="1">
              <a:buFont typeface="Wingdings" pitchFamily="2" charset="2"/>
              <a:buChar char="Ü"/>
            </a:pPr>
            <a:r>
              <a:rPr lang="cs-CZ" sz="3200" dirty="0" smtClean="0"/>
              <a:t> adresa bydliště</a:t>
            </a:r>
          </a:p>
          <a:p>
            <a:pPr lvl="1">
              <a:buFont typeface="Wingdings" pitchFamily="2" charset="2"/>
              <a:buChar char="Ü"/>
            </a:pPr>
            <a:r>
              <a:rPr lang="cs-CZ" sz="3200" dirty="0" smtClean="0"/>
              <a:t> datum a místo narození</a:t>
            </a:r>
          </a:p>
          <a:p>
            <a:pPr lvl="1">
              <a:buFont typeface="Wingdings" pitchFamily="2" charset="2"/>
              <a:buChar char="Ü"/>
            </a:pPr>
            <a:r>
              <a:rPr lang="cs-CZ" sz="3200" dirty="0" smtClean="0"/>
              <a:t> </a:t>
            </a:r>
            <a:r>
              <a:rPr lang="cs-CZ" sz="3200" i="1" dirty="0" smtClean="0"/>
              <a:t>dobrovolně národnost, rodinný stav</a:t>
            </a:r>
          </a:p>
          <a:p>
            <a:pPr lvl="1">
              <a:buFont typeface="Wingdings" pitchFamily="2" charset="2"/>
              <a:buChar char="Ü"/>
            </a:pPr>
            <a:r>
              <a:rPr lang="cs-CZ" sz="3200" dirty="0" smtClean="0"/>
              <a:t> kontaktní údaje (e-mail, telefon, mobilní telefon)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/>
          <a:lstStyle/>
          <a:p>
            <a:r>
              <a:rPr lang="cs-CZ" b="1" dirty="0" smtClean="0"/>
              <a:t>Dosažené vzdělání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857364"/>
            <a:ext cx="8229600" cy="3500462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 nejvyšší dokončené vzdělání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data, kdy jsme danou školu navštěvovali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 zkoušky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postupujeme od vzdělání nejvyššího (</a:t>
            </a:r>
            <a:r>
              <a:rPr lang="cs-CZ" sz="2400" dirty="0" smtClean="0"/>
              <a:t>v opačném směru, než jsme dané školy absolvovali), neuvádíme ZŠ.</a:t>
            </a:r>
          </a:p>
          <a:p>
            <a:pPr>
              <a:buFont typeface="Wingdings" pitchFamily="2" charset="2"/>
              <a:buChar char="Ü"/>
            </a:pP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142876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Průběh zaměstnání, </a:t>
            </a:r>
            <a:br>
              <a:rPr lang="cs-CZ" b="1" dirty="0" smtClean="0"/>
            </a:br>
            <a:r>
              <a:rPr lang="cs-CZ" b="1" dirty="0" smtClean="0"/>
              <a:t>profesní zkušenosti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12592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zaměstnání, která jsme od ukončení vzdělání vykonávali (od posledního v opačném směru, než jsme byli zaměstnáni), </a:t>
            </a:r>
            <a:r>
              <a:rPr lang="cs-CZ" i="1" dirty="0" smtClean="0"/>
              <a:t>nemusí být všechna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Ke každému: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 data, od kdy do kdy probíhalo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 název a adresa zaměstnavatele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 náplň práce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 reference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Další znalosti a dovednosti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jazykové znalosti (aktivně, pasivně)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práce s počítačem (znalost programů)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kurzy, zkoušky či certifikáty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řidičský průkaz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Ostatní informace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 smtClean="0"/>
              <a:t> Záliby</a:t>
            </a:r>
          </a:p>
          <a:p>
            <a:pPr lvl="1"/>
            <a:r>
              <a:rPr lang="cs-CZ" dirty="0" smtClean="0"/>
              <a:t>podle našeho uvážení</a:t>
            </a:r>
          </a:p>
          <a:p>
            <a:pPr lvl="1"/>
            <a:r>
              <a:rPr lang="cs-CZ" dirty="0" smtClean="0"/>
              <a:t>je dobré uvádět informace související s pracovní pozicí, o niž se ucházíme.</a:t>
            </a:r>
            <a:endParaRPr lang="cs-CZ" dirty="0"/>
          </a:p>
        </p:txBody>
      </p:sp>
      <p:pic>
        <p:nvPicPr>
          <p:cNvPr id="2051" name="Picture 3" descr="C:\Users\Jindřiška\AppData\Local\Microsoft\Windows\Temporary Internet Files\Content.IE5\7QFZPD1E\dglxasset[3].asp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3786190"/>
            <a:ext cx="1812341" cy="715975"/>
          </a:xfrm>
          <a:prstGeom prst="rect">
            <a:avLst/>
          </a:prstGeom>
          <a:noFill/>
        </p:spPr>
      </p:pic>
      <p:pic>
        <p:nvPicPr>
          <p:cNvPr id="2052" name="Picture 4" descr="C:\Users\Jindřiška\AppData\Local\Microsoft\Windows\Temporary Internet Files\Content.IE5\BRYCOZE4\dglxasset[2].aspx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3357562"/>
            <a:ext cx="1378255" cy="1214446"/>
          </a:xfrm>
          <a:prstGeom prst="rect">
            <a:avLst/>
          </a:prstGeom>
          <a:noFill/>
        </p:spPr>
      </p:pic>
      <p:pic>
        <p:nvPicPr>
          <p:cNvPr id="2054" name="Picture 6" descr="C:\Users\Jindřiška\AppData\Local\Microsoft\Windows\Temporary Internet Files\Content.IE5\7QFZPD1E\MC9002353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81366" y="4214819"/>
            <a:ext cx="1448462" cy="1428760"/>
          </a:xfrm>
          <a:prstGeom prst="rect">
            <a:avLst/>
          </a:prstGeom>
          <a:noFill/>
        </p:spPr>
      </p:pic>
      <p:pic>
        <p:nvPicPr>
          <p:cNvPr id="2055" name="Picture 7" descr="C:\Users\Jindřiška\AppData\Local\Microsoft\Windows\Temporary Internet Files\Content.IE5\7QFZPD1E\MC9003341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43702" y="1214422"/>
            <a:ext cx="1060687" cy="1336627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755576" y="6309320"/>
            <a:ext cx="36424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Obrázky – 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341</TotalTime>
  <Words>360</Words>
  <Application>Microsoft Office PowerPoint</Application>
  <PresentationFormat>Předvádění na obrazovce (4:3)</PresentationFormat>
  <Paragraphs>74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Strukturovaný životopis</vt:lpstr>
      <vt:lpstr>Informace pro zaměstnavatele</vt:lpstr>
      <vt:lpstr>První dojem</vt:lpstr>
      <vt:lpstr>Některé zásady</vt:lpstr>
      <vt:lpstr>Obsah strukturovaného životopisu</vt:lpstr>
      <vt:lpstr>Osobní data</vt:lpstr>
      <vt:lpstr>Dosažené vzdělání</vt:lpstr>
      <vt:lpstr>Průběh zaměstnání,  profesní zkušenosti </vt:lpstr>
      <vt:lpstr>Další znalosti a dovednosti</vt:lpstr>
      <vt:lpstr>Ostatní informace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Strukturovaný životopis</dc:title>
  <dc:creator>Jindřiška</dc:creator>
  <cp:lastModifiedBy>Dum</cp:lastModifiedBy>
  <cp:revision>31</cp:revision>
  <dcterms:created xsi:type="dcterms:W3CDTF">2014-03-11T16:25:57Z</dcterms:created>
  <dcterms:modified xsi:type="dcterms:W3CDTF">2014-05-23T09:54:44Z</dcterms:modified>
</cp:coreProperties>
</file>