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61" r:id="rId5"/>
    <p:sldId id="257" r:id="rId6"/>
    <p:sldId id="258" r:id="rId7"/>
    <p:sldId id="259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02276D-07FC-415F-AFCA-29FD62758D0F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898357-D48D-4D9F-9CC5-2245BBB1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7022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9396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62874606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13. PowerPoint –</a:t>
                      </a:r>
                      <a:r>
                        <a:rPr lang="cs-CZ" baseline="0" dirty="0" smtClean="0"/>
                        <a:t> základní úpravy</a:t>
                      </a:r>
                      <a:r>
                        <a:rPr lang="cs-CZ" dirty="0" smtClean="0"/>
                        <a:t> prezentace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Informační a komunikační technologie - PowerPoint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učební obor Kuchař; Kuchař-číšník; Číšník, servírka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září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75101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/>
              <a:t>	Tento digitální učební materiál je zpracován k výuce předmětu Informační a komunikační technologie ve 3. ročníku pro učební obory 65-51-H/01 Kuchař-číšník, 65-51-H/01 Číšník, 65-51-H/01 Kuchař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Materiál je návodem na základní dovednosti při tvorbě prezentace v programu PowerPoint.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 Je podkladem pro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661688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Výběr vhodného snímku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500034" y="1500174"/>
            <a:ext cx="4038600" cy="4525963"/>
          </a:xfrm>
        </p:spPr>
        <p:txBody>
          <a:bodyPr>
            <a:normAutofit/>
          </a:bodyPr>
          <a:lstStyle/>
          <a:p>
            <a:r>
              <a:rPr lang="cs-CZ" sz="3100" dirty="0" smtClean="0"/>
              <a:t>Pro </a:t>
            </a:r>
            <a:r>
              <a:rPr lang="cs-CZ" dirty="0" smtClean="0"/>
              <a:t>vložení</a:t>
            </a:r>
            <a:r>
              <a:rPr lang="cs-CZ" sz="3100" dirty="0" smtClean="0"/>
              <a:t> nového snímku použijeme ze záložky Domů ikonu Nový snímek.</a:t>
            </a:r>
          </a:p>
          <a:p>
            <a:r>
              <a:rPr lang="cs-CZ" sz="3100" dirty="0" smtClean="0"/>
              <a:t>Pro výběr vhodného rozložení snímku můžeme použít z nabízených motivů sady Office</a:t>
            </a:r>
            <a:endParaRPr lang="cs-CZ" sz="3100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sz="half" idx="2"/>
          </p:nvPr>
        </p:nvSpPr>
        <p:spPr>
          <a:xfrm>
            <a:off x="4648200" y="1357298"/>
            <a:ext cx="3710014" cy="521497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1357297"/>
            <a:ext cx="3571900" cy="52098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21" name="Přímá spojovací šipka 20"/>
          <p:cNvCxnSpPr/>
          <p:nvPr/>
        </p:nvCxnSpPr>
        <p:spPr>
          <a:xfrm flipV="1">
            <a:off x="3071802" y="2000240"/>
            <a:ext cx="2000264" cy="1143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3786182" y="4572008"/>
            <a:ext cx="1214446" cy="714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Skupina 31"/>
          <p:cNvGrpSpPr/>
          <p:nvPr/>
        </p:nvGrpSpPr>
        <p:grpSpPr>
          <a:xfrm>
            <a:off x="642910" y="3786190"/>
            <a:ext cx="2571768" cy="2400300"/>
            <a:chOff x="4929190" y="4214818"/>
            <a:chExt cx="2571768" cy="2400300"/>
          </a:xfrm>
        </p:grpSpPr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929190" y="4214818"/>
              <a:ext cx="2524125" cy="2400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cxnSp>
          <p:nvCxnSpPr>
            <p:cNvPr id="15" name="Přímá spojovací šipka 14"/>
            <p:cNvCxnSpPr/>
            <p:nvPr/>
          </p:nvCxnSpPr>
          <p:spPr>
            <a:xfrm rot="5400000" flipH="1" flipV="1">
              <a:off x="6572264" y="4643446"/>
              <a:ext cx="285752" cy="285752"/>
            </a:xfrm>
            <a:prstGeom prst="straightConnector1">
              <a:avLst/>
            </a:prstGeom>
            <a:ln w="28575">
              <a:solidFill>
                <a:srgbClr val="C0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1" name="Skupina 30"/>
            <p:cNvGrpSpPr/>
            <p:nvPr/>
          </p:nvGrpSpPr>
          <p:grpSpPr>
            <a:xfrm>
              <a:off x="7072330" y="4643446"/>
              <a:ext cx="428628" cy="428628"/>
              <a:chOff x="6715140" y="4857760"/>
              <a:chExt cx="428628" cy="428628"/>
            </a:xfrm>
          </p:grpSpPr>
          <p:cxnSp>
            <p:nvCxnSpPr>
              <p:cNvPr id="18" name="Přímá spojovací šipka 17"/>
              <p:cNvCxnSpPr/>
              <p:nvPr/>
            </p:nvCxnSpPr>
            <p:spPr>
              <a:xfrm>
                <a:off x="6715140" y="5072074"/>
                <a:ext cx="428628" cy="1588"/>
              </a:xfrm>
              <a:prstGeom prst="straightConnector1">
                <a:avLst/>
              </a:prstGeom>
              <a:ln w="28575">
                <a:solidFill>
                  <a:srgbClr val="C00000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šipka 18"/>
              <p:cNvCxnSpPr/>
              <p:nvPr/>
            </p:nvCxnSpPr>
            <p:spPr>
              <a:xfrm rot="5400000" flipH="1" flipV="1">
                <a:off x="6715934" y="5071280"/>
                <a:ext cx="428628" cy="1588"/>
              </a:xfrm>
              <a:prstGeom prst="straightConnector1">
                <a:avLst/>
              </a:prstGeom>
              <a:ln w="28575">
                <a:solidFill>
                  <a:srgbClr val="C00000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Textová pole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357158" y="1285860"/>
            <a:ext cx="3643338" cy="192882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2800" b="0" dirty="0" smtClean="0"/>
              <a:t>Jednotlivé snímky jsou v podstatě různě prostorově uspořádaná textová pole</a:t>
            </a:r>
            <a:endParaRPr lang="cs-CZ" sz="2800" b="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3571868" y="2786058"/>
            <a:ext cx="5143536" cy="1785950"/>
          </a:xfrm>
          <a:solidFill>
            <a:schemeClr val="accent3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 těmito poli si můžete sami pracovat – měnit jejich pozice, velikost, barevnost, pole přidávat nebo ubírat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3714744" y="5000636"/>
            <a:ext cx="3756023" cy="1000132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pPr algn="ctr"/>
            <a:r>
              <a:rPr lang="cs-CZ" b="0" dirty="0" smtClean="0">
                <a:solidFill>
                  <a:schemeClr val="bg1"/>
                </a:solidFill>
              </a:rPr>
              <a:t>Snadno je přemístíte a upravíte</a:t>
            </a:r>
            <a:endParaRPr lang="cs-CZ" b="0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Jindřiška\AppData\Local\Microsoft\Windows\Temporary Internet Files\Content.IE5\9D9KZ5TC\MC900438000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20" y="5000636"/>
            <a:ext cx="1337220" cy="911223"/>
          </a:xfrm>
          <a:prstGeom prst="rect">
            <a:avLst/>
          </a:prstGeom>
          <a:noFill/>
        </p:spPr>
      </p:pic>
      <p:pic>
        <p:nvPicPr>
          <p:cNvPr id="3076" name="Picture 4" descr="C:\Users\Jindřiška\AppData\Local\Microsoft\Windows\Temporary Internet Files\Content.IE5\064WH4L0\MC9004415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000108"/>
            <a:ext cx="1841500" cy="1435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Vložení objektu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4866" cy="4525963"/>
          </a:xfrm>
        </p:spPr>
        <p:txBody>
          <a:bodyPr/>
          <a:lstStyle/>
          <a:p>
            <a:r>
              <a:rPr lang="cs-CZ" dirty="0" smtClean="0"/>
              <a:t>Ze záložky Vložení můžeme vkládat:</a:t>
            </a:r>
          </a:p>
          <a:p>
            <a:pPr lvl="1"/>
            <a:r>
              <a:rPr lang="cs-CZ" dirty="0" smtClean="0"/>
              <a:t>Obrázky</a:t>
            </a:r>
          </a:p>
          <a:p>
            <a:pPr lvl="1"/>
            <a:r>
              <a:rPr lang="cs-CZ" dirty="0" smtClean="0"/>
              <a:t>Kliparty</a:t>
            </a:r>
          </a:p>
          <a:p>
            <a:pPr lvl="1"/>
            <a:r>
              <a:rPr lang="cs-CZ" dirty="0" smtClean="0"/>
              <a:t>Tvary</a:t>
            </a:r>
          </a:p>
          <a:p>
            <a:pPr lvl="1"/>
            <a:r>
              <a:rPr lang="cs-CZ" dirty="0" smtClean="0"/>
              <a:t>SmartArty</a:t>
            </a:r>
          </a:p>
          <a:p>
            <a:pPr lvl="1"/>
            <a:r>
              <a:rPr lang="cs-CZ" dirty="0" smtClean="0"/>
              <a:t>Grafy</a:t>
            </a:r>
          </a:p>
          <a:p>
            <a:pPr lvl="1"/>
            <a:r>
              <a:rPr lang="cs-CZ" dirty="0" smtClean="0"/>
              <a:t>Tabulky</a:t>
            </a:r>
          </a:p>
          <a:p>
            <a:pPr lvl="1"/>
            <a:r>
              <a:rPr lang="cs-CZ" dirty="0" smtClean="0"/>
              <a:t>Další akce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72066" y="1600201"/>
            <a:ext cx="3614734" cy="1543048"/>
          </a:xfrm>
        </p:spPr>
        <p:txBody>
          <a:bodyPr/>
          <a:lstStyle/>
          <a:p>
            <a:r>
              <a:rPr lang="cs-CZ" dirty="0" smtClean="0"/>
              <a:t>Tyto objekty je možno vložit i přímo v poli snímku</a:t>
            </a:r>
          </a:p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3071810"/>
            <a:ext cx="255270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 descr="C:\Users\Jindřiška\AppData\Local\Microsoft\Windows\Temporary Internet Files\Content.IE5\9D9KZ5TC\MC9004404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428868"/>
            <a:ext cx="1450130" cy="1159233"/>
          </a:xfrm>
          <a:prstGeom prst="rect">
            <a:avLst/>
          </a:prstGeom>
          <a:noFill/>
        </p:spPr>
      </p:pic>
      <p:pic>
        <p:nvPicPr>
          <p:cNvPr id="2054" name="Picture 6" descr="C:\Users\Jindřiška\AppData\Local\Microsoft\Windows\Temporary Internet Files\Content.IE5\JJ12NVEH\MC9004382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4071942"/>
            <a:ext cx="1363660" cy="14240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pozadí snímků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1442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Nejrychlejší je v záložce Návrh vybrat motiv z nabídky </a:t>
            </a:r>
            <a:r>
              <a:rPr lang="cs-CZ" dirty="0" smtClean="0"/>
              <a:t>předdefinovaných</a:t>
            </a:r>
            <a:r>
              <a:rPr lang="cs-CZ" dirty="0" smtClean="0"/>
              <a:t>:</a:t>
            </a:r>
          </a:p>
          <a:p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2786058"/>
            <a:ext cx="7762875" cy="323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3050"/>
            <a:ext cx="7758138" cy="116205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Další možnosti nastavení pozadí</a:t>
            </a:r>
            <a:endParaRPr lang="cs-CZ" sz="32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785786" y="1857364"/>
            <a:ext cx="3008313" cy="3768733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V záložce Návrh vyberte na konci lišty Styly pozadí – můžete využít barevné přechody nebo další možnosti ve Formátu pozadí</a:t>
            </a:r>
          </a:p>
          <a:p>
            <a:endParaRPr lang="cs-CZ" sz="2800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0250" y="1823244"/>
            <a:ext cx="3181350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3" name="Přímá spojovací šipka 12"/>
          <p:cNvCxnSpPr/>
          <p:nvPr/>
        </p:nvCxnSpPr>
        <p:spPr>
          <a:xfrm flipV="1">
            <a:off x="3714744" y="3500438"/>
            <a:ext cx="1000132" cy="3571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500430" y="4286256"/>
            <a:ext cx="1143008" cy="85725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901014" cy="94137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Formát pozadí</a:t>
            </a:r>
            <a:endParaRPr lang="cs-CZ" sz="3200" dirty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500562" y="1428736"/>
            <a:ext cx="4286280" cy="4708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57200" y="1357299"/>
            <a:ext cx="3757610" cy="328614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Pokud jste zvolili tlačítko Formát pozadí, můžete nastavit:</a:t>
            </a:r>
          </a:p>
          <a:p>
            <a:pPr lvl="1" algn="r">
              <a:buFont typeface="Arial" pitchFamily="34" charset="0"/>
              <a:buChar char="•"/>
            </a:pPr>
            <a:r>
              <a:rPr lang="cs-CZ" sz="2600" dirty="0" smtClean="0"/>
              <a:t>Souvislou výplň</a:t>
            </a:r>
          </a:p>
          <a:p>
            <a:pPr lvl="1" algn="r">
              <a:buFont typeface="Arial" pitchFamily="34" charset="0"/>
              <a:buChar char="•"/>
            </a:pPr>
            <a:r>
              <a:rPr lang="cs-CZ" sz="2600" dirty="0" smtClean="0"/>
              <a:t>Přechodovou výplň</a:t>
            </a:r>
          </a:p>
          <a:p>
            <a:pPr lvl="1" algn="r">
              <a:buFont typeface="Arial" pitchFamily="34" charset="0"/>
              <a:buChar char="•"/>
            </a:pPr>
            <a:r>
              <a:rPr lang="cs-CZ" sz="2600" dirty="0" smtClean="0"/>
              <a:t>Obrázek</a:t>
            </a:r>
          </a:p>
          <a:p>
            <a:pPr lvl="1" algn="r">
              <a:buFont typeface="Arial" pitchFamily="34" charset="0"/>
              <a:buChar char="•"/>
            </a:pPr>
            <a:r>
              <a:rPr lang="cs-CZ" sz="2600" dirty="0" smtClean="0"/>
              <a:t>Texturu</a:t>
            </a:r>
          </a:p>
          <a:p>
            <a:endParaRPr lang="cs-CZ" sz="2800" dirty="0"/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4143372" y="2285992"/>
            <a:ext cx="1357322" cy="642942"/>
          </a:xfrm>
          <a:prstGeom prst="straightConnector1">
            <a:avLst/>
          </a:prstGeom>
          <a:ln w="127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4143372" y="2714620"/>
            <a:ext cx="1285884" cy="1143008"/>
          </a:xfrm>
          <a:prstGeom prst="straightConnector1">
            <a:avLst/>
          </a:prstGeom>
          <a:ln w="127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ravoúhlá spojovací čára 22"/>
          <p:cNvCxnSpPr/>
          <p:nvPr/>
        </p:nvCxnSpPr>
        <p:spPr>
          <a:xfrm rot="16200000" flipH="1">
            <a:off x="5214942" y="3000372"/>
            <a:ext cx="714380" cy="142876"/>
          </a:xfrm>
          <a:prstGeom prst="bentConnector3">
            <a:avLst>
              <a:gd name="adj1" fmla="val 69027"/>
            </a:avLst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ravoúhlá spojovací čára 28"/>
          <p:cNvCxnSpPr/>
          <p:nvPr/>
        </p:nvCxnSpPr>
        <p:spPr>
          <a:xfrm>
            <a:off x="3786182" y="6000768"/>
            <a:ext cx="4000528" cy="71438"/>
          </a:xfrm>
          <a:prstGeom prst="bentConnector3">
            <a:avLst>
              <a:gd name="adj1" fmla="val 14788"/>
            </a:avLst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28596" y="4929198"/>
            <a:ext cx="3857652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Zvažte, zda vybrané pozadí použijete u jednoho </a:t>
            </a:r>
          </a:p>
          <a:p>
            <a:pPr algn="ctr"/>
            <a:r>
              <a:rPr lang="cs-CZ" sz="2600" dirty="0" smtClean="0"/>
              <a:t>nebo u všech snímků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Zdroje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575050" y="2786059"/>
            <a:ext cx="5111750" cy="92869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/>
              <a:t>Děkuji za pozornost</a:t>
            </a:r>
            <a:endParaRPr lang="cs-CZ" sz="36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6131024" cy="63657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- </a:t>
            </a:r>
            <a:r>
              <a:rPr lang="cs-CZ" sz="2400" dirty="0" smtClean="0"/>
              <a:t>vlastní, www.office.</a:t>
            </a:r>
            <a:r>
              <a:rPr lang="cs-CZ" sz="2400" smtClean="0"/>
              <a:t>microsoft.com</a:t>
            </a:r>
            <a:endParaRPr lang="cs-CZ" sz="2400" dirty="0"/>
          </a:p>
        </p:txBody>
      </p:sp>
      <p:pic>
        <p:nvPicPr>
          <p:cNvPr id="7170" name="Picture 2" descr="C:\Users\Jindřiška\AppData\Local\Microsoft\Windows\Temporary Internet Files\Content.IE5\064WH4L0\MC9004324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3571876"/>
            <a:ext cx="1978025" cy="1901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245</Words>
  <Application>Microsoft Office PowerPoint</Application>
  <PresentationFormat>Předvádění na obrazovce (4:3)</PresentationFormat>
  <Paragraphs>54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Výběr vhodného snímku</vt:lpstr>
      <vt:lpstr>Textová pole</vt:lpstr>
      <vt:lpstr>Vložení objektu</vt:lpstr>
      <vt:lpstr>Nastavení pozadí snímků</vt:lpstr>
      <vt:lpstr>Další možnosti nastavení pozadí</vt:lpstr>
      <vt:lpstr>Formát pozadí</vt:lpstr>
      <vt:lpstr>Zdroje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Výběr vhodného snímku</dc:title>
  <dc:creator>Jindřiška</dc:creator>
  <cp:lastModifiedBy>Dum</cp:lastModifiedBy>
  <cp:revision>18</cp:revision>
  <dcterms:created xsi:type="dcterms:W3CDTF">2014-05-13T16:30:10Z</dcterms:created>
  <dcterms:modified xsi:type="dcterms:W3CDTF">2014-05-23T09:39:02Z</dcterms:modified>
</cp:coreProperties>
</file>