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C986E0-7482-425C-9FDF-A9DDC60AEFE5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30949E-2992-4D2A-8A44-036A58F55F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8147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5233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21.wav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8756236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14. PowerPoint –</a:t>
                      </a:r>
                      <a:r>
                        <a:rPr lang="cs-CZ" baseline="0" dirty="0" smtClean="0"/>
                        <a:t> přechody a animace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září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2809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je návodem na práci v programu PowerPoint. Zaměřuje se na grafiku – přechody snímků a animování.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Je podkladem pro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886161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Přechody snímků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vylepšení prezentace je možné použít přechody snímků – grafické efekty při změně do dalšího snímku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Rozhodněte, zda použijete přechod u určitého nebo všech snímků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0427" y="3140968"/>
            <a:ext cx="7763643" cy="15904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7812360" y="3645024"/>
            <a:ext cx="216024" cy="136815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an dir="u"/>
        <p:sndAc>
          <p:stSnd>
            <p:snd r:embed="rId4" name="applause.wav"/>
          </p:stSnd>
        </p:sndAc>
      </p:transition>
    </mc:Choice>
    <mc:Fallback>
      <p:transition spd="slow">
        <p:fade/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71184" cy="64807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Časování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27584" y="1340768"/>
            <a:ext cx="3384376" cy="4691063"/>
          </a:xfrm>
        </p:spPr>
        <p:txBody>
          <a:bodyPr>
            <a:normAutofit/>
          </a:bodyPr>
          <a:lstStyle/>
          <a:p>
            <a:r>
              <a:rPr lang="cs-CZ" sz="2800" dirty="0"/>
              <a:t>Přechody snímků je </a:t>
            </a:r>
            <a:r>
              <a:rPr lang="cs-CZ" sz="2800" dirty="0" smtClean="0"/>
              <a:t>možno: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doprovodit zvukem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nastavit </a:t>
            </a:r>
            <a:r>
              <a:rPr lang="cs-CZ" sz="2800" dirty="0"/>
              <a:t>dobu </a:t>
            </a:r>
            <a:r>
              <a:rPr lang="cs-CZ" sz="2800" dirty="0" smtClean="0"/>
              <a:t>trvání přechodu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určit </a:t>
            </a:r>
            <a:r>
              <a:rPr lang="cs-CZ" sz="2800" dirty="0"/>
              <a:t>způsob přechodu – při kliknutí myší nebo načasovat </a:t>
            </a:r>
          </a:p>
          <a:p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060848"/>
            <a:ext cx="2933700" cy="1752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190492" y="2276872"/>
            <a:ext cx="1296144" cy="57606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603286" y="2492896"/>
            <a:ext cx="2448272" cy="244827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627884" y="2708920"/>
            <a:ext cx="2448272" cy="244827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190492" y="2277761"/>
            <a:ext cx="1296144" cy="576064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627884" y="2709809"/>
            <a:ext cx="2448272" cy="244827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347864" y="2492896"/>
            <a:ext cx="1138772" cy="1008112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1208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8120063" cy="63567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Animace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07839" y="2132855"/>
            <a:ext cx="4869423" cy="39933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57200" y="1052736"/>
            <a:ext cx="8291264" cy="5073427"/>
          </a:xfrm>
        </p:spPr>
        <p:txBody>
          <a:bodyPr>
            <a:normAutofit/>
          </a:bodyPr>
          <a:lstStyle/>
          <a:p>
            <a:pPr algn="ctr"/>
            <a:r>
              <a:rPr lang="cs-CZ" sz="2800" dirty="0"/>
              <a:t>V záložce Animace je možné nastavit pro text nebo objekty různé grafické animace, </a:t>
            </a:r>
            <a:r>
              <a:rPr lang="cs-CZ" sz="2800" dirty="0" smtClean="0"/>
              <a:t>efekty a jejich možnosti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označený text </a:t>
            </a:r>
            <a:endParaRPr lang="cs-CZ" sz="2800" dirty="0" smtClean="0"/>
          </a:p>
          <a:p>
            <a:r>
              <a:rPr lang="cs-CZ" sz="2800" dirty="0" smtClean="0"/>
              <a:t>nebo </a:t>
            </a:r>
            <a:r>
              <a:rPr lang="cs-CZ" sz="2800" dirty="0"/>
              <a:t>objekt </a:t>
            </a:r>
            <a:r>
              <a:rPr lang="cs-CZ" sz="2800" dirty="0" smtClean="0"/>
              <a:t>vybereme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efekty </a:t>
            </a:r>
            <a:r>
              <a:rPr lang="cs-CZ" sz="2800" dirty="0"/>
              <a:t>úvodní, </a:t>
            </a:r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zdůrazňující </a:t>
            </a:r>
            <a:r>
              <a:rPr lang="cs-CZ" sz="2800" dirty="0"/>
              <a:t>nebo </a:t>
            </a:r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závěrečné </a:t>
            </a:r>
          </a:p>
          <a:p>
            <a:r>
              <a:rPr lang="cs-CZ" sz="2800" dirty="0" smtClean="0"/>
              <a:t>ALE </a:t>
            </a:r>
            <a:r>
              <a:rPr lang="cs-CZ" sz="2800" dirty="0"/>
              <a:t>POZOR, </a:t>
            </a:r>
            <a:endParaRPr lang="cs-CZ" sz="2800" dirty="0" smtClean="0"/>
          </a:p>
          <a:p>
            <a:r>
              <a:rPr lang="cs-CZ" sz="2800" dirty="0" smtClean="0"/>
              <a:t>NIC </a:t>
            </a:r>
            <a:r>
              <a:rPr lang="cs-CZ" sz="2800" dirty="0"/>
              <a:t>SE NEMÁ PŘEHÁNĚT! </a:t>
            </a:r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786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83537" cy="779686"/>
          </a:xfrm>
        </p:spPr>
        <p:txBody>
          <a:bodyPr/>
          <a:lstStyle/>
          <a:p>
            <a:pPr algn="ctr"/>
            <a:r>
              <a:rPr lang="cs-CZ" sz="3200" dirty="0" smtClean="0"/>
              <a:t>Časování</a:t>
            </a:r>
            <a:r>
              <a:rPr lang="cs-CZ" dirty="0" smtClean="0"/>
              <a:t> </a:t>
            </a:r>
            <a:r>
              <a:rPr lang="cs-CZ" sz="3200" dirty="0" smtClean="0"/>
              <a:t>animací</a:t>
            </a:r>
            <a:endParaRPr lang="cs-CZ" sz="32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l="1495"/>
          <a:stretch/>
        </p:blipFill>
        <p:spPr>
          <a:xfrm>
            <a:off x="3851920" y="1628800"/>
            <a:ext cx="4743354" cy="315728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3610744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rozšířených možnostech animací můžeme zobrazit podokno animací a přehrát si to, co jsme nastavili, případně nějaké efekty přidat nebo ubrat </a:t>
            </a:r>
          </a:p>
          <a:p>
            <a:r>
              <a:rPr lang="cs-CZ" sz="2800" dirty="0" smtClean="0"/>
              <a:t>Můžeme upravit časování – začátek a průběh animací</a:t>
            </a:r>
            <a:endParaRPr lang="cs-CZ" sz="28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987824" y="1988840"/>
            <a:ext cx="864096" cy="504056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203289" y="2492896"/>
            <a:ext cx="3096903" cy="2637161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419872" y="3501009"/>
            <a:ext cx="4683106" cy="501401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3561316" y="2924944"/>
            <a:ext cx="3308339" cy="256939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8046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Spuštění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start prezentace využijeme záložku Prezentace, kde si můžeme předem vyzkoušet i časování prezentace. Zde můžeme upravit prezentaci – vybrat jen určitou část nebo určité snímky skrýt, aj.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612" y="4293096"/>
            <a:ext cx="7724775" cy="1209675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827584" y="2044296"/>
            <a:ext cx="0" cy="2592288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355976" y="3032956"/>
            <a:ext cx="792088" cy="1864977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203848" y="3573016"/>
            <a:ext cx="2752967" cy="1063568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0620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Rychlejší </a:t>
            </a:r>
            <a:r>
              <a:rPr lang="cs-CZ" dirty="0" smtClean="0"/>
              <a:t>pro spuštění je </a:t>
            </a:r>
            <a:r>
              <a:rPr lang="cs-CZ" dirty="0"/>
              <a:t>použít funkční klávesu F5 (příp. Shift + F5 pro spuštění od </a:t>
            </a:r>
            <a:r>
              <a:rPr lang="cs-CZ" dirty="0" err="1"/>
              <a:t>urč</a:t>
            </a:r>
            <a:r>
              <a:rPr lang="cs-CZ" dirty="0"/>
              <a:t>. snímku), klávesou </a:t>
            </a:r>
            <a:r>
              <a:rPr lang="cs-CZ" dirty="0" err="1"/>
              <a:t>Esc</a:t>
            </a:r>
            <a:r>
              <a:rPr lang="cs-CZ" dirty="0"/>
              <a:t> můžeme prezentaci ukončit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Posuny snímků můžeme provádět </a:t>
            </a:r>
            <a:r>
              <a:rPr lang="cs-CZ" dirty="0" err="1" smtClean="0"/>
              <a:t>rolovátkem</a:t>
            </a:r>
            <a:r>
              <a:rPr lang="cs-CZ" dirty="0" smtClean="0"/>
              <a:t> myši, klikem na tlačítko myši, nebo na klávesnici šipkami.</a:t>
            </a:r>
          </a:p>
          <a:p>
            <a:r>
              <a:rPr lang="cs-CZ" dirty="0" smtClean="0"/>
              <a:t>V dolní  pravé části programu je několik tlačítek pro rychlý přístup – např. pro spuštění aktuálního snímku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5574063"/>
            <a:ext cx="4638675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150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Zdroje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575050" y="2786059"/>
            <a:ext cx="5111750" cy="92869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Děkuji za pozornost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6707088" cy="6365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- </a:t>
            </a:r>
            <a:r>
              <a:rPr lang="cs-CZ" sz="2400" dirty="0" smtClean="0"/>
              <a:t>vlastní, www.office.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  <p:pic>
        <p:nvPicPr>
          <p:cNvPr id="7170" name="Picture 2" descr="C:\Users\Jindřiška\AppData\Local\Microsoft\Windows\Temporary Internet Files\Content.IE5\064WH4L0\MC9004324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3571876"/>
            <a:ext cx="1978025" cy="1901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47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306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Přechody snímků</vt:lpstr>
      <vt:lpstr>Časování </vt:lpstr>
      <vt:lpstr>Animace</vt:lpstr>
      <vt:lpstr>Časování animací</vt:lpstr>
      <vt:lpstr>Spuštění prezentace</vt:lpstr>
      <vt:lpstr>Ovládání prezentace</vt:lpstr>
      <vt:lpstr>Zdroje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Přechody snímků</dc:title>
  <dc:creator>Jindřiška</dc:creator>
  <cp:lastModifiedBy>Dum</cp:lastModifiedBy>
  <cp:revision>18</cp:revision>
  <dcterms:created xsi:type="dcterms:W3CDTF">2014-05-13T19:37:39Z</dcterms:created>
  <dcterms:modified xsi:type="dcterms:W3CDTF">2014-05-23T09:37:12Z</dcterms:modified>
</cp:coreProperties>
</file>