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3" r:id="rId2"/>
    <p:sldId id="264" r:id="rId3"/>
    <p:sldId id="256" r:id="rId4"/>
    <p:sldId id="258" r:id="rId5"/>
    <p:sldId id="259" r:id="rId6"/>
    <p:sldId id="257" r:id="rId7"/>
    <p:sldId id="260" r:id="rId8"/>
    <p:sldId id="262" r:id="rId9"/>
    <p:sldId id="261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List_aplikace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List_aplikace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dirty="0"/>
              <a:t>Takto odpovídali respondenti na otázku …</a:t>
            </a:r>
            <a:endParaRPr lang="en-US" dirty="0"/>
          </a:p>
        </c:rich>
      </c:tx>
      <c:layout/>
      <c:spPr>
        <a:noFill/>
        <a:ln>
          <a:noFill/>
        </a:ln>
        <a:effectLst/>
      </c:spPr>
    </c:title>
    <c:view3D>
      <c:rotX val="5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616692162409306E-2"/>
          <c:y val="0.30667754383160711"/>
          <c:w val="0.77284762163178466"/>
          <c:h val="0.65785787204654089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explosion val="9"/>
          <c:dPt>
            <c:idx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1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2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Pt>
            <c:idx val="3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  <a:sp3d/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ctr"/>
            <c:showCatName val="1"/>
            <c:showPercent val="1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List1!$A$2:$A$5</c:f>
              <c:strCache>
                <c:ptCount val="4"/>
                <c:pt idx="0">
                  <c:v>ano</c:v>
                </c:pt>
                <c:pt idx="1">
                  <c:v>spíše ano</c:v>
                </c:pt>
                <c:pt idx="2">
                  <c:v>ne</c:v>
                </c:pt>
                <c:pt idx="3">
                  <c:v>nevím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22</c:v>
                </c:pt>
                <c:pt idx="1">
                  <c:v>29</c:v>
                </c:pt>
                <c:pt idx="2">
                  <c:v>38</c:v>
                </c:pt>
                <c:pt idx="3">
                  <c:v>11</c:v>
                </c:pt>
              </c:numCache>
            </c:numRef>
          </c:val>
        </c:ser>
        <c:dLbls>
          <c:showPercent val="1"/>
        </c:dLbls>
      </c:pie3DChart>
      <c:spPr>
        <a:noFill/>
        <a:ln>
          <a:noFill/>
        </a:ln>
        <a:effectLst/>
      </c:spPr>
    </c:plotArea>
    <c:plotVisOnly val="1"/>
    <c:dispBlanksAs val="zero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Bodování soutěže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štafeta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Medvídci</c:v>
                </c:pt>
                <c:pt idx="1">
                  <c:v>Lvíčata</c:v>
                </c:pt>
                <c:pt idx="2">
                  <c:v>Tygříci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15</c:v>
                </c:pt>
                <c:pt idx="1">
                  <c:v>18</c:v>
                </c:pt>
                <c:pt idx="2">
                  <c:v>14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skok vysoký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Medvídci</c:v>
                </c:pt>
                <c:pt idx="1">
                  <c:v>Lvíčata</c:v>
                </c:pt>
                <c:pt idx="2">
                  <c:v>Tygříci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0">
                  <c:v>4</c:v>
                </c:pt>
                <c:pt idx="1">
                  <c:v>6</c:v>
                </c:pt>
                <c:pt idx="2">
                  <c:v>5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hod koulí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inEnd"/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List1!$A$2:$A$4</c:f>
              <c:strCache>
                <c:ptCount val="3"/>
                <c:pt idx="0">
                  <c:v>Medvídci</c:v>
                </c:pt>
                <c:pt idx="1">
                  <c:v>Lvíčata</c:v>
                </c:pt>
                <c:pt idx="2">
                  <c:v>Tygříci</c:v>
                </c:pt>
              </c:strCache>
            </c:strRef>
          </c:cat>
          <c:val>
            <c:numRef>
              <c:f>List1!$D$2:$D$4</c:f>
              <c:numCache>
                <c:formatCode>General</c:formatCode>
                <c:ptCount val="3"/>
                <c:pt idx="0">
                  <c:v>11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Val val="1"/>
        </c:dLbls>
        <c:gapWidth val="65"/>
        <c:axId val="173193472"/>
        <c:axId val="173203456"/>
      </c:barChart>
      <c:catAx>
        <c:axId val="1731934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73203456"/>
        <c:crosses val="autoZero"/>
        <c:auto val="1"/>
        <c:lblAlgn val="ctr"/>
        <c:lblOffset val="100"/>
      </c:catAx>
      <c:valAx>
        <c:axId val="17320345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tickLblPos val="none"/>
        <c:crossAx val="173193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cs-CZ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4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0A468A-918E-42E0-B71E-F49F9E7169E3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82AF744-5A73-4B6F-8032-089871263210}">
      <dgm:prSet phldrT="[Text]"/>
      <dgm:spPr/>
      <dgm:t>
        <a:bodyPr/>
        <a:lstStyle/>
        <a:p>
          <a:r>
            <a:rPr lang="cs-CZ" dirty="0" smtClean="0"/>
            <a:t>Ředitel</a:t>
          </a:r>
          <a:endParaRPr lang="cs-CZ" dirty="0"/>
        </a:p>
      </dgm:t>
    </dgm:pt>
    <dgm:pt modelId="{3F08FA6E-E434-44BC-B27E-90520C02B040}" type="parTrans" cxnId="{B82F6F93-DF80-495E-89A2-BC1CFD8C2114}">
      <dgm:prSet/>
      <dgm:spPr/>
      <dgm:t>
        <a:bodyPr/>
        <a:lstStyle/>
        <a:p>
          <a:endParaRPr lang="cs-CZ"/>
        </a:p>
      </dgm:t>
    </dgm:pt>
    <dgm:pt modelId="{0CA8F7C6-434B-4B1A-8F41-3DBECDC6E4CB}" type="sibTrans" cxnId="{B82F6F93-DF80-495E-89A2-BC1CFD8C2114}">
      <dgm:prSet/>
      <dgm:spPr/>
      <dgm:t>
        <a:bodyPr/>
        <a:lstStyle/>
        <a:p>
          <a:r>
            <a:rPr lang="cs-CZ" dirty="0" smtClean="0"/>
            <a:t>Jan Novák</a:t>
          </a:r>
          <a:endParaRPr lang="cs-CZ" dirty="0"/>
        </a:p>
      </dgm:t>
    </dgm:pt>
    <dgm:pt modelId="{3F7C56BE-77A0-457E-A6D2-37C76DE904EE}" type="asst">
      <dgm:prSet phldrT="[Text]"/>
      <dgm:spPr/>
      <dgm:t>
        <a:bodyPr/>
        <a:lstStyle/>
        <a:p>
          <a:r>
            <a:rPr lang="cs-CZ" dirty="0" smtClean="0"/>
            <a:t>Ekonom</a:t>
          </a:r>
          <a:endParaRPr lang="cs-CZ" dirty="0"/>
        </a:p>
      </dgm:t>
    </dgm:pt>
    <dgm:pt modelId="{237EFAC1-59BC-47E8-8DD7-AF349D4FB38D}" type="parTrans" cxnId="{7410EEA2-D68E-475C-9405-C4E70D2E86E9}">
      <dgm:prSet/>
      <dgm:spPr/>
      <dgm:t>
        <a:bodyPr/>
        <a:lstStyle/>
        <a:p>
          <a:endParaRPr lang="cs-CZ"/>
        </a:p>
      </dgm:t>
    </dgm:pt>
    <dgm:pt modelId="{7DDF9B86-17C4-4DDA-9AC0-9EF20246FF2A}" type="sibTrans" cxnId="{7410EEA2-D68E-475C-9405-C4E70D2E86E9}">
      <dgm:prSet/>
      <dgm:spPr/>
      <dgm:t>
        <a:bodyPr/>
        <a:lstStyle/>
        <a:p>
          <a:r>
            <a:rPr lang="cs-CZ" dirty="0" smtClean="0"/>
            <a:t>Petr Soukup</a:t>
          </a:r>
          <a:endParaRPr lang="cs-CZ" dirty="0"/>
        </a:p>
      </dgm:t>
    </dgm:pt>
    <dgm:pt modelId="{CE6684BD-79E3-4D31-B495-6B9CF33CBC7E}">
      <dgm:prSet phldrT="[Text]"/>
      <dgm:spPr/>
      <dgm:t>
        <a:bodyPr/>
        <a:lstStyle/>
        <a:p>
          <a:r>
            <a:rPr lang="cs-CZ" dirty="0" smtClean="0"/>
            <a:t>Zástupce 1</a:t>
          </a:r>
          <a:endParaRPr lang="cs-CZ" dirty="0"/>
        </a:p>
      </dgm:t>
    </dgm:pt>
    <dgm:pt modelId="{5F895463-11D8-4736-BE73-AB14C85550C2}" type="parTrans" cxnId="{20A2F79A-9214-4211-88EE-274261575CBA}">
      <dgm:prSet/>
      <dgm:spPr/>
      <dgm:t>
        <a:bodyPr/>
        <a:lstStyle/>
        <a:p>
          <a:endParaRPr lang="cs-CZ"/>
        </a:p>
      </dgm:t>
    </dgm:pt>
    <dgm:pt modelId="{E284E191-A152-406A-809A-8AD3612D8565}" type="sibTrans" cxnId="{20A2F79A-9214-4211-88EE-274261575CBA}">
      <dgm:prSet/>
      <dgm:spPr/>
      <dgm:t>
        <a:bodyPr/>
        <a:lstStyle/>
        <a:p>
          <a:r>
            <a:rPr lang="cs-CZ" dirty="0" smtClean="0"/>
            <a:t>Jana Pavlů</a:t>
          </a:r>
          <a:endParaRPr lang="cs-CZ" dirty="0"/>
        </a:p>
      </dgm:t>
    </dgm:pt>
    <dgm:pt modelId="{0E1B31CD-96E7-4333-B91B-D7AF83D77A1D}">
      <dgm:prSet phldrT="[Text]"/>
      <dgm:spPr/>
      <dgm:t>
        <a:bodyPr/>
        <a:lstStyle/>
        <a:p>
          <a:r>
            <a:rPr lang="cs-CZ" dirty="0" smtClean="0"/>
            <a:t>Zástupce 2</a:t>
          </a:r>
          <a:endParaRPr lang="cs-CZ" dirty="0"/>
        </a:p>
      </dgm:t>
    </dgm:pt>
    <dgm:pt modelId="{2038A1E4-1B50-49C1-B195-C584BD24C452}" type="parTrans" cxnId="{E6508061-4EB6-42E8-98FA-43DCBADF9D10}">
      <dgm:prSet/>
      <dgm:spPr/>
      <dgm:t>
        <a:bodyPr/>
        <a:lstStyle/>
        <a:p>
          <a:endParaRPr lang="cs-CZ"/>
        </a:p>
      </dgm:t>
    </dgm:pt>
    <dgm:pt modelId="{3F3CE046-D31B-4577-9C16-090FC3FB3E5C}" type="sibTrans" cxnId="{E6508061-4EB6-42E8-98FA-43DCBADF9D10}">
      <dgm:prSet/>
      <dgm:spPr/>
      <dgm:t>
        <a:bodyPr/>
        <a:lstStyle/>
        <a:p>
          <a:r>
            <a:rPr lang="cs-CZ" dirty="0" smtClean="0"/>
            <a:t>Petr Bílý</a:t>
          </a:r>
          <a:endParaRPr lang="cs-CZ" dirty="0"/>
        </a:p>
      </dgm:t>
    </dgm:pt>
    <dgm:pt modelId="{CFA047BF-9807-45A4-9FCF-ABD472918F45}">
      <dgm:prSet phldrT="[Text]"/>
      <dgm:spPr/>
      <dgm:t>
        <a:bodyPr/>
        <a:lstStyle/>
        <a:p>
          <a:r>
            <a:rPr lang="cs-CZ" dirty="0" smtClean="0"/>
            <a:t>Zástupce 3</a:t>
          </a:r>
          <a:endParaRPr lang="cs-CZ" dirty="0"/>
        </a:p>
      </dgm:t>
    </dgm:pt>
    <dgm:pt modelId="{2A6F5D2B-1B39-43AF-96AD-5BE11C186C83}" type="parTrans" cxnId="{5B2BB142-D3A4-470F-A246-CAF72AF925C6}">
      <dgm:prSet/>
      <dgm:spPr/>
      <dgm:t>
        <a:bodyPr/>
        <a:lstStyle/>
        <a:p>
          <a:endParaRPr lang="cs-CZ"/>
        </a:p>
      </dgm:t>
    </dgm:pt>
    <dgm:pt modelId="{19B98FE6-4977-495A-8442-9062D10C37D1}" type="sibTrans" cxnId="{5B2BB142-D3A4-470F-A246-CAF72AF925C6}">
      <dgm:prSet/>
      <dgm:spPr/>
      <dgm:t>
        <a:bodyPr/>
        <a:lstStyle/>
        <a:p>
          <a:r>
            <a:rPr lang="cs-CZ" dirty="0" smtClean="0"/>
            <a:t>František Lorenc</a:t>
          </a:r>
          <a:endParaRPr lang="cs-CZ" dirty="0"/>
        </a:p>
      </dgm:t>
    </dgm:pt>
    <dgm:pt modelId="{249306C6-BC76-4118-A22C-CC02CCB8A716}">
      <dgm:prSet phldrT="[Text]"/>
      <dgm:spPr/>
      <dgm:t>
        <a:bodyPr/>
        <a:lstStyle/>
        <a:p>
          <a:r>
            <a:rPr lang="cs-CZ" dirty="0" smtClean="0"/>
            <a:t>Vedoucí 1</a:t>
          </a:r>
          <a:endParaRPr lang="cs-CZ" dirty="0"/>
        </a:p>
      </dgm:t>
    </dgm:pt>
    <dgm:pt modelId="{F2BBAE48-4536-4845-9064-F7BBB2B5E2AA}" type="parTrans" cxnId="{1586B0BB-02B8-4762-BAB0-F7E7A645807A}">
      <dgm:prSet/>
      <dgm:spPr/>
      <dgm:t>
        <a:bodyPr/>
        <a:lstStyle/>
        <a:p>
          <a:endParaRPr lang="cs-CZ"/>
        </a:p>
      </dgm:t>
    </dgm:pt>
    <dgm:pt modelId="{18B4D12C-4EA6-4FEF-8D7D-29BEE2B2BC49}" type="sibTrans" cxnId="{1586B0BB-02B8-4762-BAB0-F7E7A645807A}">
      <dgm:prSet/>
      <dgm:spPr/>
      <dgm:t>
        <a:bodyPr/>
        <a:lstStyle/>
        <a:p>
          <a:r>
            <a:rPr lang="cs-CZ" dirty="0" smtClean="0"/>
            <a:t>Jan Pavlát</a:t>
          </a:r>
          <a:endParaRPr lang="cs-CZ" dirty="0"/>
        </a:p>
      </dgm:t>
    </dgm:pt>
    <dgm:pt modelId="{511CB114-23CA-402A-AC98-18D468D18F06}">
      <dgm:prSet phldrT="[Text]"/>
      <dgm:spPr/>
      <dgm:t>
        <a:bodyPr/>
        <a:lstStyle/>
        <a:p>
          <a:r>
            <a:rPr lang="cs-CZ" dirty="0" smtClean="0"/>
            <a:t>Vedoucí 2</a:t>
          </a:r>
          <a:endParaRPr lang="cs-CZ" dirty="0"/>
        </a:p>
      </dgm:t>
    </dgm:pt>
    <dgm:pt modelId="{0FEB5618-F1A1-4C61-9AB0-04F7556D48E7}" type="parTrans" cxnId="{616BDC4A-C1A7-4713-8B9C-8ABA1BEEB4DE}">
      <dgm:prSet/>
      <dgm:spPr/>
      <dgm:t>
        <a:bodyPr/>
        <a:lstStyle/>
        <a:p>
          <a:endParaRPr lang="cs-CZ"/>
        </a:p>
      </dgm:t>
    </dgm:pt>
    <dgm:pt modelId="{9E4056F9-33FE-4359-81D5-8DBC503056DC}" type="sibTrans" cxnId="{616BDC4A-C1A7-4713-8B9C-8ABA1BEEB4DE}">
      <dgm:prSet/>
      <dgm:spPr/>
      <dgm:t>
        <a:bodyPr/>
        <a:lstStyle/>
        <a:p>
          <a:r>
            <a:rPr lang="cs-CZ" dirty="0" smtClean="0"/>
            <a:t>Tereza Volná</a:t>
          </a:r>
          <a:endParaRPr lang="cs-CZ" dirty="0"/>
        </a:p>
      </dgm:t>
    </dgm:pt>
    <dgm:pt modelId="{A6CB0E6E-C819-4B74-8CB3-6069DDE28A93}" type="pres">
      <dgm:prSet presAssocID="{CB0A468A-918E-42E0-B71E-F49F9E7169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4A2D8D32-F01A-49EA-98C1-5D3E3D52C2CE}" type="pres">
      <dgm:prSet presAssocID="{682AF744-5A73-4B6F-8032-089871263210}" presName="hierRoot1" presStyleCnt="0">
        <dgm:presLayoutVars>
          <dgm:hierBranch val="init"/>
        </dgm:presLayoutVars>
      </dgm:prSet>
      <dgm:spPr/>
    </dgm:pt>
    <dgm:pt modelId="{971BB766-4852-4189-8B5B-50EC64380A43}" type="pres">
      <dgm:prSet presAssocID="{682AF744-5A73-4B6F-8032-089871263210}" presName="rootComposite1" presStyleCnt="0"/>
      <dgm:spPr/>
    </dgm:pt>
    <dgm:pt modelId="{A6F91F1C-6599-45CF-8BCF-25D6B6EF35CF}" type="pres">
      <dgm:prSet presAssocID="{682AF744-5A73-4B6F-8032-089871263210}" presName="rootText1" presStyleLbl="node0" presStyleIdx="0" presStyleCnt="1">
        <dgm:presLayoutVars>
          <dgm:chMax/>
          <dgm:chPref val="3"/>
        </dgm:presLayoutVars>
      </dgm:prSet>
      <dgm:spPr/>
      <dgm:t>
        <a:bodyPr/>
        <a:lstStyle/>
        <a:p>
          <a:endParaRPr lang="cs-CZ"/>
        </a:p>
      </dgm:t>
    </dgm:pt>
    <dgm:pt modelId="{6279BCAE-F8C2-4757-A3B9-FA5B99873ACB}" type="pres">
      <dgm:prSet presAssocID="{682AF744-5A73-4B6F-8032-089871263210}" presName="titleText1" presStyleLbl="fgAcc0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CAA9CEE3-58C4-4312-9997-31EEC1DE3B2A}" type="pres">
      <dgm:prSet presAssocID="{682AF744-5A73-4B6F-8032-089871263210}" presName="rootConnector1" presStyleLbl="node1" presStyleIdx="0" presStyleCnt="5"/>
      <dgm:spPr/>
      <dgm:t>
        <a:bodyPr/>
        <a:lstStyle/>
        <a:p>
          <a:endParaRPr lang="cs-CZ"/>
        </a:p>
      </dgm:t>
    </dgm:pt>
    <dgm:pt modelId="{33EA9FE2-95DF-4D53-BE77-C865B9D5352D}" type="pres">
      <dgm:prSet presAssocID="{682AF744-5A73-4B6F-8032-089871263210}" presName="hierChild2" presStyleCnt="0"/>
      <dgm:spPr/>
    </dgm:pt>
    <dgm:pt modelId="{0ADD0948-005A-4C34-B4FD-397C9EE63D04}" type="pres">
      <dgm:prSet presAssocID="{5F895463-11D8-4736-BE73-AB14C85550C2}" presName="Name37" presStyleLbl="parChTrans1D2" presStyleIdx="0" presStyleCnt="4"/>
      <dgm:spPr/>
      <dgm:t>
        <a:bodyPr/>
        <a:lstStyle/>
        <a:p>
          <a:endParaRPr lang="cs-CZ"/>
        </a:p>
      </dgm:t>
    </dgm:pt>
    <dgm:pt modelId="{48FFB3B8-1432-420E-841C-C36E47024486}" type="pres">
      <dgm:prSet presAssocID="{CE6684BD-79E3-4D31-B495-6B9CF33CBC7E}" presName="hierRoot2" presStyleCnt="0">
        <dgm:presLayoutVars>
          <dgm:hierBranch val="init"/>
        </dgm:presLayoutVars>
      </dgm:prSet>
      <dgm:spPr/>
    </dgm:pt>
    <dgm:pt modelId="{F45AF46D-39BC-4AF5-8B0A-5F16CFA42F7C}" type="pres">
      <dgm:prSet presAssocID="{CE6684BD-79E3-4D31-B495-6B9CF33CBC7E}" presName="rootComposite" presStyleCnt="0"/>
      <dgm:spPr/>
    </dgm:pt>
    <dgm:pt modelId="{36007191-6901-4023-BA74-1A5BEDBE095D}" type="pres">
      <dgm:prSet presAssocID="{CE6684BD-79E3-4D31-B495-6B9CF33CBC7E}" presName="rootText" presStyleLbl="node1" presStyleIdx="0" presStyleCnt="5">
        <dgm:presLayoutVars>
          <dgm:chMax/>
          <dgm:chPref val="3"/>
        </dgm:presLayoutVars>
      </dgm:prSet>
      <dgm:spPr/>
      <dgm:t>
        <a:bodyPr/>
        <a:lstStyle/>
        <a:p>
          <a:endParaRPr lang="cs-CZ"/>
        </a:p>
      </dgm:t>
    </dgm:pt>
    <dgm:pt modelId="{32148489-1260-48EF-8B4C-8E622F3A84C7}" type="pres">
      <dgm:prSet presAssocID="{CE6684BD-79E3-4D31-B495-6B9CF33CBC7E}" presName="titleText2" presStyleLbl="fgAcc1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150E4A9E-A77D-4DF0-9D43-AB554BF92653}" type="pres">
      <dgm:prSet presAssocID="{CE6684BD-79E3-4D31-B495-6B9CF33CBC7E}" presName="rootConnector" presStyleLbl="node2" presStyleIdx="0" presStyleCnt="0"/>
      <dgm:spPr/>
      <dgm:t>
        <a:bodyPr/>
        <a:lstStyle/>
        <a:p>
          <a:endParaRPr lang="cs-CZ"/>
        </a:p>
      </dgm:t>
    </dgm:pt>
    <dgm:pt modelId="{419A464A-5EBD-4FBF-B086-1139A6C12F15}" type="pres">
      <dgm:prSet presAssocID="{CE6684BD-79E3-4D31-B495-6B9CF33CBC7E}" presName="hierChild4" presStyleCnt="0"/>
      <dgm:spPr/>
    </dgm:pt>
    <dgm:pt modelId="{C8DA6C43-2A09-4761-A898-FD6B875C8874}" type="pres">
      <dgm:prSet presAssocID="{F2BBAE48-4536-4845-9064-F7BBB2B5E2AA}" presName="Name37" presStyleLbl="parChTrans1D3" presStyleIdx="0" presStyleCnt="2"/>
      <dgm:spPr/>
      <dgm:t>
        <a:bodyPr/>
        <a:lstStyle/>
        <a:p>
          <a:endParaRPr lang="cs-CZ"/>
        </a:p>
      </dgm:t>
    </dgm:pt>
    <dgm:pt modelId="{0EB97C2B-7BB4-4101-901A-334C053626DB}" type="pres">
      <dgm:prSet presAssocID="{249306C6-BC76-4118-A22C-CC02CCB8A716}" presName="hierRoot2" presStyleCnt="0">
        <dgm:presLayoutVars>
          <dgm:hierBranch val="init"/>
        </dgm:presLayoutVars>
      </dgm:prSet>
      <dgm:spPr/>
    </dgm:pt>
    <dgm:pt modelId="{728EF551-BFDE-4052-B2F7-31E803E3E12B}" type="pres">
      <dgm:prSet presAssocID="{249306C6-BC76-4118-A22C-CC02CCB8A716}" presName="rootComposite" presStyleCnt="0"/>
      <dgm:spPr/>
    </dgm:pt>
    <dgm:pt modelId="{D4B2A96A-394D-4B2C-B142-E0D77187727C}" type="pres">
      <dgm:prSet presAssocID="{249306C6-BC76-4118-A22C-CC02CCB8A716}" presName="rootText" presStyleLbl="node1" presStyleIdx="1" presStyleCnt="5">
        <dgm:presLayoutVars>
          <dgm:chMax/>
          <dgm:chPref val="3"/>
        </dgm:presLayoutVars>
      </dgm:prSet>
      <dgm:spPr/>
      <dgm:t>
        <a:bodyPr/>
        <a:lstStyle/>
        <a:p>
          <a:endParaRPr lang="cs-CZ"/>
        </a:p>
      </dgm:t>
    </dgm:pt>
    <dgm:pt modelId="{E42169B5-963B-4A38-AC5E-3C46D6423078}" type="pres">
      <dgm:prSet presAssocID="{249306C6-BC76-4118-A22C-CC02CCB8A716}" presName="titleText2" presStyleLbl="fgAcc1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7D4D8027-E811-4548-A1BA-5B50EFBEC714}" type="pres">
      <dgm:prSet presAssocID="{249306C6-BC76-4118-A22C-CC02CCB8A716}" presName="rootConnector" presStyleLbl="node3" presStyleIdx="0" presStyleCnt="0"/>
      <dgm:spPr/>
      <dgm:t>
        <a:bodyPr/>
        <a:lstStyle/>
        <a:p>
          <a:endParaRPr lang="cs-CZ"/>
        </a:p>
      </dgm:t>
    </dgm:pt>
    <dgm:pt modelId="{6E65BB8D-876F-4122-8F82-FBC9BDAF6020}" type="pres">
      <dgm:prSet presAssocID="{249306C6-BC76-4118-A22C-CC02CCB8A716}" presName="hierChild4" presStyleCnt="0"/>
      <dgm:spPr/>
    </dgm:pt>
    <dgm:pt modelId="{B46755E9-6B1B-45A8-A928-17E5C162EBBF}" type="pres">
      <dgm:prSet presAssocID="{249306C6-BC76-4118-A22C-CC02CCB8A716}" presName="hierChild5" presStyleCnt="0"/>
      <dgm:spPr/>
    </dgm:pt>
    <dgm:pt modelId="{8B344306-696A-4B18-BD65-41FCA4092B2A}" type="pres">
      <dgm:prSet presAssocID="{0FEB5618-F1A1-4C61-9AB0-04F7556D48E7}" presName="Name37" presStyleLbl="parChTrans1D3" presStyleIdx="1" presStyleCnt="2"/>
      <dgm:spPr/>
      <dgm:t>
        <a:bodyPr/>
        <a:lstStyle/>
        <a:p>
          <a:endParaRPr lang="cs-CZ"/>
        </a:p>
      </dgm:t>
    </dgm:pt>
    <dgm:pt modelId="{2F324068-C1BC-4435-AB7F-ED2CE3A906BB}" type="pres">
      <dgm:prSet presAssocID="{511CB114-23CA-402A-AC98-18D468D18F06}" presName="hierRoot2" presStyleCnt="0">
        <dgm:presLayoutVars>
          <dgm:hierBranch val="init"/>
        </dgm:presLayoutVars>
      </dgm:prSet>
      <dgm:spPr/>
    </dgm:pt>
    <dgm:pt modelId="{340173E1-D714-437A-BA66-2E23D4ECEF59}" type="pres">
      <dgm:prSet presAssocID="{511CB114-23CA-402A-AC98-18D468D18F06}" presName="rootComposite" presStyleCnt="0"/>
      <dgm:spPr/>
    </dgm:pt>
    <dgm:pt modelId="{61C7EFEF-CDBA-4DA0-A9E5-E77ED605CF20}" type="pres">
      <dgm:prSet presAssocID="{511CB114-23CA-402A-AC98-18D468D18F06}" presName="rootText" presStyleLbl="node1" presStyleIdx="2" presStyleCnt="5">
        <dgm:presLayoutVars>
          <dgm:chMax/>
          <dgm:chPref val="3"/>
        </dgm:presLayoutVars>
      </dgm:prSet>
      <dgm:spPr/>
      <dgm:t>
        <a:bodyPr/>
        <a:lstStyle/>
        <a:p>
          <a:endParaRPr lang="cs-CZ"/>
        </a:p>
      </dgm:t>
    </dgm:pt>
    <dgm:pt modelId="{1521E219-9264-45E5-83CA-A4E29F323425}" type="pres">
      <dgm:prSet presAssocID="{511CB114-23CA-402A-AC98-18D468D18F06}" presName="titleText2" presStyleLbl="fgAcc1" presStyleIdx="2" presStyleCnt="5" custScaleX="114080" custScaleY="10840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55912C23-CFB6-4F8C-BF02-214B7F49BAEC}" type="pres">
      <dgm:prSet presAssocID="{511CB114-23CA-402A-AC98-18D468D18F06}" presName="rootConnector" presStyleLbl="node3" presStyleIdx="0" presStyleCnt="0"/>
      <dgm:spPr/>
      <dgm:t>
        <a:bodyPr/>
        <a:lstStyle/>
        <a:p>
          <a:endParaRPr lang="cs-CZ"/>
        </a:p>
      </dgm:t>
    </dgm:pt>
    <dgm:pt modelId="{64A33CAE-3BDC-4E4C-A9F8-AA18751B2CEF}" type="pres">
      <dgm:prSet presAssocID="{511CB114-23CA-402A-AC98-18D468D18F06}" presName="hierChild4" presStyleCnt="0"/>
      <dgm:spPr/>
    </dgm:pt>
    <dgm:pt modelId="{E7C04EB0-95E4-4C96-BD86-DD8EF9815C94}" type="pres">
      <dgm:prSet presAssocID="{511CB114-23CA-402A-AC98-18D468D18F06}" presName="hierChild5" presStyleCnt="0"/>
      <dgm:spPr/>
    </dgm:pt>
    <dgm:pt modelId="{E864B994-77BF-448D-BCE1-D6228E48508F}" type="pres">
      <dgm:prSet presAssocID="{CE6684BD-79E3-4D31-B495-6B9CF33CBC7E}" presName="hierChild5" presStyleCnt="0"/>
      <dgm:spPr/>
    </dgm:pt>
    <dgm:pt modelId="{445E0E63-5AC5-4ED6-8389-5F19A6DFFD5C}" type="pres">
      <dgm:prSet presAssocID="{2038A1E4-1B50-49C1-B195-C584BD24C452}" presName="Name37" presStyleLbl="parChTrans1D2" presStyleIdx="1" presStyleCnt="4"/>
      <dgm:spPr/>
      <dgm:t>
        <a:bodyPr/>
        <a:lstStyle/>
        <a:p>
          <a:endParaRPr lang="cs-CZ"/>
        </a:p>
      </dgm:t>
    </dgm:pt>
    <dgm:pt modelId="{3852A40B-1C61-4901-B2F5-0E40FAC3DA69}" type="pres">
      <dgm:prSet presAssocID="{0E1B31CD-96E7-4333-B91B-D7AF83D77A1D}" presName="hierRoot2" presStyleCnt="0">
        <dgm:presLayoutVars>
          <dgm:hierBranch val="init"/>
        </dgm:presLayoutVars>
      </dgm:prSet>
      <dgm:spPr/>
    </dgm:pt>
    <dgm:pt modelId="{E0337162-BE42-4DF1-8914-CFE8B3FD28EF}" type="pres">
      <dgm:prSet presAssocID="{0E1B31CD-96E7-4333-B91B-D7AF83D77A1D}" presName="rootComposite" presStyleCnt="0"/>
      <dgm:spPr/>
    </dgm:pt>
    <dgm:pt modelId="{3E787468-51C8-4FD7-926C-1C28A7ACBFD1}" type="pres">
      <dgm:prSet presAssocID="{0E1B31CD-96E7-4333-B91B-D7AF83D77A1D}" presName="rootText" presStyleLbl="node1" presStyleIdx="3" presStyleCnt="5">
        <dgm:presLayoutVars>
          <dgm:chMax/>
          <dgm:chPref val="3"/>
        </dgm:presLayoutVars>
      </dgm:prSet>
      <dgm:spPr/>
      <dgm:t>
        <a:bodyPr/>
        <a:lstStyle/>
        <a:p>
          <a:endParaRPr lang="cs-CZ"/>
        </a:p>
      </dgm:t>
    </dgm:pt>
    <dgm:pt modelId="{F1030CBD-CA20-43CD-9BA3-2D9BFEDBB9C5}" type="pres">
      <dgm:prSet presAssocID="{0E1B31CD-96E7-4333-B91B-D7AF83D77A1D}" presName="titleText2" presStyleLbl="fgAcc1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E07F0A44-8D9B-44F2-B0C4-63A1EC2F6B28}" type="pres">
      <dgm:prSet presAssocID="{0E1B31CD-96E7-4333-B91B-D7AF83D77A1D}" presName="rootConnector" presStyleLbl="node2" presStyleIdx="0" presStyleCnt="0"/>
      <dgm:spPr/>
      <dgm:t>
        <a:bodyPr/>
        <a:lstStyle/>
        <a:p>
          <a:endParaRPr lang="cs-CZ"/>
        </a:p>
      </dgm:t>
    </dgm:pt>
    <dgm:pt modelId="{91D5E316-11F4-4725-B861-944F1217BD0F}" type="pres">
      <dgm:prSet presAssocID="{0E1B31CD-96E7-4333-B91B-D7AF83D77A1D}" presName="hierChild4" presStyleCnt="0"/>
      <dgm:spPr/>
    </dgm:pt>
    <dgm:pt modelId="{6871695E-4FA6-4D31-8CFA-C56EF4C1B0E0}" type="pres">
      <dgm:prSet presAssocID="{0E1B31CD-96E7-4333-B91B-D7AF83D77A1D}" presName="hierChild5" presStyleCnt="0"/>
      <dgm:spPr/>
    </dgm:pt>
    <dgm:pt modelId="{2C867BED-DDBA-4E54-92E6-AC4D42E357D3}" type="pres">
      <dgm:prSet presAssocID="{2A6F5D2B-1B39-43AF-96AD-5BE11C186C83}" presName="Name37" presStyleLbl="parChTrans1D2" presStyleIdx="2" presStyleCnt="4"/>
      <dgm:spPr/>
      <dgm:t>
        <a:bodyPr/>
        <a:lstStyle/>
        <a:p>
          <a:endParaRPr lang="cs-CZ"/>
        </a:p>
      </dgm:t>
    </dgm:pt>
    <dgm:pt modelId="{E0EF6EF9-F2D0-49A2-AFE4-CC41B7E36AB9}" type="pres">
      <dgm:prSet presAssocID="{CFA047BF-9807-45A4-9FCF-ABD472918F45}" presName="hierRoot2" presStyleCnt="0">
        <dgm:presLayoutVars>
          <dgm:hierBranch val="init"/>
        </dgm:presLayoutVars>
      </dgm:prSet>
      <dgm:spPr/>
    </dgm:pt>
    <dgm:pt modelId="{6F815C59-6B46-45CE-AF4D-18D64BCDB7F8}" type="pres">
      <dgm:prSet presAssocID="{CFA047BF-9807-45A4-9FCF-ABD472918F45}" presName="rootComposite" presStyleCnt="0"/>
      <dgm:spPr/>
    </dgm:pt>
    <dgm:pt modelId="{9D5EC473-5D87-4449-A31D-76228FB93749}" type="pres">
      <dgm:prSet presAssocID="{CFA047BF-9807-45A4-9FCF-ABD472918F45}" presName="rootText" presStyleLbl="node1" presStyleIdx="4" presStyleCnt="5">
        <dgm:presLayoutVars>
          <dgm:chMax/>
          <dgm:chPref val="3"/>
        </dgm:presLayoutVars>
      </dgm:prSet>
      <dgm:spPr/>
      <dgm:t>
        <a:bodyPr/>
        <a:lstStyle/>
        <a:p>
          <a:endParaRPr lang="cs-CZ"/>
        </a:p>
      </dgm:t>
    </dgm:pt>
    <dgm:pt modelId="{03E886B9-F8C4-4DEB-86CC-32BEA5BD8FBE}" type="pres">
      <dgm:prSet presAssocID="{CFA047BF-9807-45A4-9FCF-ABD472918F45}" presName="titleText2" presStyleLbl="fgAcc1" presStyleIdx="4" presStyleCnt="5" custScaleX="128308" custScaleY="103527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88FD91E4-2794-47BE-AF29-1D35EC76E283}" type="pres">
      <dgm:prSet presAssocID="{CFA047BF-9807-45A4-9FCF-ABD472918F45}" presName="rootConnector" presStyleLbl="node2" presStyleIdx="0" presStyleCnt="0"/>
      <dgm:spPr/>
      <dgm:t>
        <a:bodyPr/>
        <a:lstStyle/>
        <a:p>
          <a:endParaRPr lang="cs-CZ"/>
        </a:p>
      </dgm:t>
    </dgm:pt>
    <dgm:pt modelId="{AEC9B539-8D7C-4E30-8F80-1791DDAAD9D7}" type="pres">
      <dgm:prSet presAssocID="{CFA047BF-9807-45A4-9FCF-ABD472918F45}" presName="hierChild4" presStyleCnt="0"/>
      <dgm:spPr/>
    </dgm:pt>
    <dgm:pt modelId="{A8F673B1-BCA8-4A1D-A292-5CF558FA7D4C}" type="pres">
      <dgm:prSet presAssocID="{CFA047BF-9807-45A4-9FCF-ABD472918F45}" presName="hierChild5" presStyleCnt="0"/>
      <dgm:spPr/>
    </dgm:pt>
    <dgm:pt modelId="{0A8F08EC-D04D-48BA-BD61-AF7D24E727E5}" type="pres">
      <dgm:prSet presAssocID="{682AF744-5A73-4B6F-8032-089871263210}" presName="hierChild3" presStyleCnt="0"/>
      <dgm:spPr/>
    </dgm:pt>
    <dgm:pt modelId="{F7D3F1DB-8671-472F-9C0B-AEBB71D77EA3}" type="pres">
      <dgm:prSet presAssocID="{237EFAC1-59BC-47E8-8DD7-AF349D4FB38D}" presName="Name96" presStyleLbl="parChTrans1D2" presStyleIdx="3" presStyleCnt="4"/>
      <dgm:spPr/>
      <dgm:t>
        <a:bodyPr/>
        <a:lstStyle/>
        <a:p>
          <a:endParaRPr lang="cs-CZ"/>
        </a:p>
      </dgm:t>
    </dgm:pt>
    <dgm:pt modelId="{5F0EB0A4-C12A-468F-8AEF-EDFE0A925C5C}" type="pres">
      <dgm:prSet presAssocID="{3F7C56BE-77A0-457E-A6D2-37C76DE904EE}" presName="hierRoot3" presStyleCnt="0">
        <dgm:presLayoutVars>
          <dgm:hierBranch val="init"/>
        </dgm:presLayoutVars>
      </dgm:prSet>
      <dgm:spPr/>
    </dgm:pt>
    <dgm:pt modelId="{04E47E13-69F2-4988-B9CF-9150D5C3BD37}" type="pres">
      <dgm:prSet presAssocID="{3F7C56BE-77A0-457E-A6D2-37C76DE904EE}" presName="rootComposite3" presStyleCnt="0"/>
      <dgm:spPr/>
    </dgm:pt>
    <dgm:pt modelId="{90B3015C-2154-41BA-8DB6-4CCA9BAF4905}" type="pres">
      <dgm:prSet presAssocID="{3F7C56BE-77A0-457E-A6D2-37C76DE904EE}" presName="rootText3" presStyleLbl="asst1" presStyleIdx="0" presStyleCnt="1">
        <dgm:presLayoutVars>
          <dgm:chPref val="3"/>
        </dgm:presLayoutVars>
      </dgm:prSet>
      <dgm:spPr>
        <a:prstGeom prst="ellipse">
          <a:avLst/>
        </a:prstGeom>
      </dgm:spPr>
      <dgm:t>
        <a:bodyPr/>
        <a:lstStyle/>
        <a:p>
          <a:endParaRPr lang="cs-CZ"/>
        </a:p>
      </dgm:t>
    </dgm:pt>
    <dgm:pt modelId="{20E0D5F1-9DDD-4072-849A-67374DF0C8CB}" type="pres">
      <dgm:prSet presAssocID="{3F7C56BE-77A0-457E-A6D2-37C76DE904EE}" presName="titleText3" presStyleLbl="fgAcc2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cs-CZ"/>
        </a:p>
      </dgm:t>
    </dgm:pt>
    <dgm:pt modelId="{4E60FB25-4A40-42EB-8D63-D718B4D1E2B6}" type="pres">
      <dgm:prSet presAssocID="{3F7C56BE-77A0-457E-A6D2-37C76DE904EE}" presName="rootConnector3" presStyleLbl="asst1" presStyleIdx="0" presStyleCnt="1"/>
      <dgm:spPr/>
      <dgm:t>
        <a:bodyPr/>
        <a:lstStyle/>
        <a:p>
          <a:endParaRPr lang="cs-CZ"/>
        </a:p>
      </dgm:t>
    </dgm:pt>
    <dgm:pt modelId="{BE416064-00EB-41CF-81E1-35CA8F543DAD}" type="pres">
      <dgm:prSet presAssocID="{3F7C56BE-77A0-457E-A6D2-37C76DE904EE}" presName="hierChild6" presStyleCnt="0"/>
      <dgm:spPr/>
    </dgm:pt>
    <dgm:pt modelId="{419EB86F-44F2-4AF1-AC54-F07589A4267C}" type="pres">
      <dgm:prSet presAssocID="{3F7C56BE-77A0-457E-A6D2-37C76DE904EE}" presName="hierChild7" presStyleCnt="0"/>
      <dgm:spPr/>
    </dgm:pt>
  </dgm:ptLst>
  <dgm:cxnLst>
    <dgm:cxn modelId="{20A2F79A-9214-4211-88EE-274261575CBA}" srcId="{682AF744-5A73-4B6F-8032-089871263210}" destId="{CE6684BD-79E3-4D31-B495-6B9CF33CBC7E}" srcOrd="1" destOrd="0" parTransId="{5F895463-11D8-4736-BE73-AB14C85550C2}" sibTransId="{E284E191-A152-406A-809A-8AD3612D8565}"/>
    <dgm:cxn modelId="{12E034CF-8E70-46F9-83C8-333D6754A465}" type="presOf" srcId="{249306C6-BC76-4118-A22C-CC02CCB8A716}" destId="{7D4D8027-E811-4548-A1BA-5B50EFBEC714}" srcOrd="1" destOrd="0" presId="urn:microsoft.com/office/officeart/2008/layout/NameandTitleOrganizationalChart"/>
    <dgm:cxn modelId="{4CB08D64-A5D7-40F3-B478-55D304A25FB1}" type="presOf" srcId="{2A6F5D2B-1B39-43AF-96AD-5BE11C186C83}" destId="{2C867BED-DDBA-4E54-92E6-AC4D42E357D3}" srcOrd="0" destOrd="0" presId="urn:microsoft.com/office/officeart/2008/layout/NameandTitleOrganizationalChart"/>
    <dgm:cxn modelId="{704BE605-2325-465E-8A76-8538655FD6EA}" type="presOf" srcId="{511CB114-23CA-402A-AC98-18D468D18F06}" destId="{55912C23-CFB6-4F8C-BF02-214B7F49BAEC}" srcOrd="1" destOrd="0" presId="urn:microsoft.com/office/officeart/2008/layout/NameandTitleOrganizationalChart"/>
    <dgm:cxn modelId="{00603ECA-C331-4666-9CB3-170749093343}" type="presOf" srcId="{682AF744-5A73-4B6F-8032-089871263210}" destId="{A6F91F1C-6599-45CF-8BCF-25D6B6EF35CF}" srcOrd="0" destOrd="0" presId="urn:microsoft.com/office/officeart/2008/layout/NameandTitleOrganizationalChart"/>
    <dgm:cxn modelId="{B82F6F93-DF80-495E-89A2-BC1CFD8C2114}" srcId="{CB0A468A-918E-42E0-B71E-F49F9E7169E3}" destId="{682AF744-5A73-4B6F-8032-089871263210}" srcOrd="0" destOrd="0" parTransId="{3F08FA6E-E434-44BC-B27E-90520C02B040}" sibTransId="{0CA8F7C6-434B-4B1A-8F41-3DBECDC6E4CB}"/>
    <dgm:cxn modelId="{2D8B22F6-F3A7-476E-B1A0-65F23B8A1F01}" type="presOf" srcId="{CE6684BD-79E3-4D31-B495-6B9CF33CBC7E}" destId="{36007191-6901-4023-BA74-1A5BEDBE095D}" srcOrd="0" destOrd="0" presId="urn:microsoft.com/office/officeart/2008/layout/NameandTitleOrganizationalChart"/>
    <dgm:cxn modelId="{99C4B9DF-4790-455C-A15F-541CC7DAE647}" type="presOf" srcId="{CB0A468A-918E-42E0-B71E-F49F9E7169E3}" destId="{A6CB0E6E-C819-4B74-8CB3-6069DDE28A93}" srcOrd="0" destOrd="0" presId="urn:microsoft.com/office/officeart/2008/layout/NameandTitleOrganizationalChart"/>
    <dgm:cxn modelId="{742A3A03-0A1A-4DA8-A9C3-8A98E7F13FC3}" type="presOf" srcId="{CFA047BF-9807-45A4-9FCF-ABD472918F45}" destId="{9D5EC473-5D87-4449-A31D-76228FB93749}" srcOrd="0" destOrd="0" presId="urn:microsoft.com/office/officeart/2008/layout/NameandTitleOrganizationalChart"/>
    <dgm:cxn modelId="{306E1516-41C0-4153-B0DD-3F167C62D085}" type="presOf" srcId="{19B98FE6-4977-495A-8442-9062D10C37D1}" destId="{03E886B9-F8C4-4DEB-86CC-32BEA5BD8FBE}" srcOrd="0" destOrd="0" presId="urn:microsoft.com/office/officeart/2008/layout/NameandTitleOrganizationalChart"/>
    <dgm:cxn modelId="{4551BEA5-5233-4AEA-A693-409E725143BF}" type="presOf" srcId="{3F7C56BE-77A0-457E-A6D2-37C76DE904EE}" destId="{90B3015C-2154-41BA-8DB6-4CCA9BAF4905}" srcOrd="0" destOrd="0" presId="urn:microsoft.com/office/officeart/2008/layout/NameandTitleOrganizationalChart"/>
    <dgm:cxn modelId="{D5320438-8537-4873-AEC8-813E3D98AB70}" type="presOf" srcId="{9E4056F9-33FE-4359-81D5-8DBC503056DC}" destId="{1521E219-9264-45E5-83CA-A4E29F323425}" srcOrd="0" destOrd="0" presId="urn:microsoft.com/office/officeart/2008/layout/NameandTitleOrganizationalChart"/>
    <dgm:cxn modelId="{15D55C53-427F-4B09-B49C-C09ED4B8C960}" type="presOf" srcId="{E284E191-A152-406A-809A-8AD3612D8565}" destId="{32148489-1260-48EF-8B4C-8E622F3A84C7}" srcOrd="0" destOrd="0" presId="urn:microsoft.com/office/officeart/2008/layout/NameandTitleOrganizationalChart"/>
    <dgm:cxn modelId="{D2DC567C-0630-4D53-9833-8C3F91B53039}" type="presOf" srcId="{CE6684BD-79E3-4D31-B495-6B9CF33CBC7E}" destId="{150E4A9E-A77D-4DF0-9D43-AB554BF92653}" srcOrd="1" destOrd="0" presId="urn:microsoft.com/office/officeart/2008/layout/NameandTitleOrganizationalChart"/>
    <dgm:cxn modelId="{1A318C2A-4B24-42FE-B972-55571B64BDA8}" type="presOf" srcId="{249306C6-BC76-4118-A22C-CC02CCB8A716}" destId="{D4B2A96A-394D-4B2C-B142-E0D77187727C}" srcOrd="0" destOrd="0" presId="urn:microsoft.com/office/officeart/2008/layout/NameandTitleOrganizationalChart"/>
    <dgm:cxn modelId="{1586B0BB-02B8-4762-BAB0-F7E7A645807A}" srcId="{CE6684BD-79E3-4D31-B495-6B9CF33CBC7E}" destId="{249306C6-BC76-4118-A22C-CC02CCB8A716}" srcOrd="0" destOrd="0" parTransId="{F2BBAE48-4536-4845-9064-F7BBB2B5E2AA}" sibTransId="{18B4D12C-4EA6-4FEF-8D7D-29BEE2B2BC49}"/>
    <dgm:cxn modelId="{CD51E763-991E-4355-8263-70A8A6576EC8}" type="presOf" srcId="{18B4D12C-4EA6-4FEF-8D7D-29BEE2B2BC49}" destId="{E42169B5-963B-4A38-AC5E-3C46D6423078}" srcOrd="0" destOrd="0" presId="urn:microsoft.com/office/officeart/2008/layout/NameandTitleOrganizationalChart"/>
    <dgm:cxn modelId="{AF99480A-8A25-446C-8261-1C29DD5883B1}" type="presOf" srcId="{511CB114-23CA-402A-AC98-18D468D18F06}" destId="{61C7EFEF-CDBA-4DA0-A9E5-E77ED605CF20}" srcOrd="0" destOrd="0" presId="urn:microsoft.com/office/officeart/2008/layout/NameandTitleOrganizationalChart"/>
    <dgm:cxn modelId="{B996727A-5E6B-4B1E-B102-6D53DABAC8BC}" type="presOf" srcId="{0E1B31CD-96E7-4333-B91B-D7AF83D77A1D}" destId="{E07F0A44-8D9B-44F2-B0C4-63A1EC2F6B28}" srcOrd="1" destOrd="0" presId="urn:microsoft.com/office/officeart/2008/layout/NameandTitleOrganizationalChart"/>
    <dgm:cxn modelId="{7215ED07-116D-49D0-BBEF-AFB9B6444A9D}" type="presOf" srcId="{3F7C56BE-77A0-457E-A6D2-37C76DE904EE}" destId="{4E60FB25-4A40-42EB-8D63-D718B4D1E2B6}" srcOrd="1" destOrd="0" presId="urn:microsoft.com/office/officeart/2008/layout/NameandTitleOrganizationalChart"/>
    <dgm:cxn modelId="{209A129A-AE86-46DC-856F-78183E333205}" type="presOf" srcId="{F2BBAE48-4536-4845-9064-F7BBB2B5E2AA}" destId="{C8DA6C43-2A09-4761-A898-FD6B875C8874}" srcOrd="0" destOrd="0" presId="urn:microsoft.com/office/officeart/2008/layout/NameandTitleOrganizationalChart"/>
    <dgm:cxn modelId="{7410EEA2-D68E-475C-9405-C4E70D2E86E9}" srcId="{682AF744-5A73-4B6F-8032-089871263210}" destId="{3F7C56BE-77A0-457E-A6D2-37C76DE904EE}" srcOrd="0" destOrd="0" parTransId="{237EFAC1-59BC-47E8-8DD7-AF349D4FB38D}" sibTransId="{7DDF9B86-17C4-4DDA-9AC0-9EF20246FF2A}"/>
    <dgm:cxn modelId="{323CDA6C-7C25-4394-BD90-F371A351CF9E}" type="presOf" srcId="{7DDF9B86-17C4-4DDA-9AC0-9EF20246FF2A}" destId="{20E0D5F1-9DDD-4072-849A-67374DF0C8CB}" srcOrd="0" destOrd="0" presId="urn:microsoft.com/office/officeart/2008/layout/NameandTitleOrganizationalChart"/>
    <dgm:cxn modelId="{616BDC4A-C1A7-4713-8B9C-8ABA1BEEB4DE}" srcId="{CE6684BD-79E3-4D31-B495-6B9CF33CBC7E}" destId="{511CB114-23CA-402A-AC98-18D468D18F06}" srcOrd="1" destOrd="0" parTransId="{0FEB5618-F1A1-4C61-9AB0-04F7556D48E7}" sibTransId="{9E4056F9-33FE-4359-81D5-8DBC503056DC}"/>
    <dgm:cxn modelId="{E6472852-EC59-41D7-8F5D-2AF99720399E}" type="presOf" srcId="{0CA8F7C6-434B-4B1A-8F41-3DBECDC6E4CB}" destId="{6279BCAE-F8C2-4757-A3B9-FA5B99873ACB}" srcOrd="0" destOrd="0" presId="urn:microsoft.com/office/officeart/2008/layout/NameandTitleOrganizationalChart"/>
    <dgm:cxn modelId="{E6508061-4EB6-42E8-98FA-43DCBADF9D10}" srcId="{682AF744-5A73-4B6F-8032-089871263210}" destId="{0E1B31CD-96E7-4333-B91B-D7AF83D77A1D}" srcOrd="2" destOrd="0" parTransId="{2038A1E4-1B50-49C1-B195-C584BD24C452}" sibTransId="{3F3CE046-D31B-4577-9C16-090FC3FB3E5C}"/>
    <dgm:cxn modelId="{97CBF6EC-3F46-4900-992D-503C4484069B}" type="presOf" srcId="{2038A1E4-1B50-49C1-B195-C584BD24C452}" destId="{445E0E63-5AC5-4ED6-8389-5F19A6DFFD5C}" srcOrd="0" destOrd="0" presId="urn:microsoft.com/office/officeart/2008/layout/NameandTitleOrganizationalChart"/>
    <dgm:cxn modelId="{9ED937AE-3C0C-4EF0-93ED-C0D6DE87AB9A}" type="presOf" srcId="{5F895463-11D8-4736-BE73-AB14C85550C2}" destId="{0ADD0948-005A-4C34-B4FD-397C9EE63D04}" srcOrd="0" destOrd="0" presId="urn:microsoft.com/office/officeart/2008/layout/NameandTitleOrganizationalChart"/>
    <dgm:cxn modelId="{EBDF50B2-D076-47F7-99A9-043483BB8017}" type="presOf" srcId="{3F3CE046-D31B-4577-9C16-090FC3FB3E5C}" destId="{F1030CBD-CA20-43CD-9BA3-2D9BFEDBB9C5}" srcOrd="0" destOrd="0" presId="urn:microsoft.com/office/officeart/2008/layout/NameandTitleOrganizationalChart"/>
    <dgm:cxn modelId="{94FAF22F-28C6-4323-AE97-E9163A82968F}" type="presOf" srcId="{682AF744-5A73-4B6F-8032-089871263210}" destId="{CAA9CEE3-58C4-4312-9997-31EEC1DE3B2A}" srcOrd="1" destOrd="0" presId="urn:microsoft.com/office/officeart/2008/layout/NameandTitleOrganizationalChart"/>
    <dgm:cxn modelId="{2FB8BF39-93F7-4176-BD8F-DB2CAC8BC5DE}" type="presOf" srcId="{0FEB5618-F1A1-4C61-9AB0-04F7556D48E7}" destId="{8B344306-696A-4B18-BD65-41FCA4092B2A}" srcOrd="0" destOrd="0" presId="urn:microsoft.com/office/officeart/2008/layout/NameandTitleOrganizationalChart"/>
    <dgm:cxn modelId="{B9A98A80-D21F-403B-BB44-7932CFE65511}" type="presOf" srcId="{CFA047BF-9807-45A4-9FCF-ABD472918F45}" destId="{88FD91E4-2794-47BE-AF29-1D35EC76E283}" srcOrd="1" destOrd="0" presId="urn:microsoft.com/office/officeart/2008/layout/NameandTitleOrganizationalChart"/>
    <dgm:cxn modelId="{5B2BB142-D3A4-470F-A246-CAF72AF925C6}" srcId="{682AF744-5A73-4B6F-8032-089871263210}" destId="{CFA047BF-9807-45A4-9FCF-ABD472918F45}" srcOrd="3" destOrd="0" parTransId="{2A6F5D2B-1B39-43AF-96AD-5BE11C186C83}" sibTransId="{19B98FE6-4977-495A-8442-9062D10C37D1}"/>
    <dgm:cxn modelId="{A59C51AD-E827-4B3E-B81A-B21D408C7CB0}" type="presOf" srcId="{237EFAC1-59BC-47E8-8DD7-AF349D4FB38D}" destId="{F7D3F1DB-8671-472F-9C0B-AEBB71D77EA3}" srcOrd="0" destOrd="0" presId="urn:microsoft.com/office/officeart/2008/layout/NameandTitleOrganizationalChart"/>
    <dgm:cxn modelId="{610CF857-613C-4B69-BE92-159AC6A5702A}" type="presOf" srcId="{0E1B31CD-96E7-4333-B91B-D7AF83D77A1D}" destId="{3E787468-51C8-4FD7-926C-1C28A7ACBFD1}" srcOrd="0" destOrd="0" presId="urn:microsoft.com/office/officeart/2008/layout/NameandTitleOrganizationalChart"/>
    <dgm:cxn modelId="{67B518F2-D748-45C6-943A-DE96E8A1D068}" type="presParOf" srcId="{A6CB0E6E-C819-4B74-8CB3-6069DDE28A93}" destId="{4A2D8D32-F01A-49EA-98C1-5D3E3D52C2CE}" srcOrd="0" destOrd="0" presId="urn:microsoft.com/office/officeart/2008/layout/NameandTitleOrganizationalChart"/>
    <dgm:cxn modelId="{2E0EEBBC-F8F6-4ADB-8542-76EC3DCB9A3C}" type="presParOf" srcId="{4A2D8D32-F01A-49EA-98C1-5D3E3D52C2CE}" destId="{971BB766-4852-4189-8B5B-50EC64380A43}" srcOrd="0" destOrd="0" presId="urn:microsoft.com/office/officeart/2008/layout/NameandTitleOrganizationalChart"/>
    <dgm:cxn modelId="{0B12A7D1-F75B-47C5-B7E4-3A6722E77B89}" type="presParOf" srcId="{971BB766-4852-4189-8B5B-50EC64380A43}" destId="{A6F91F1C-6599-45CF-8BCF-25D6B6EF35CF}" srcOrd="0" destOrd="0" presId="urn:microsoft.com/office/officeart/2008/layout/NameandTitleOrganizationalChart"/>
    <dgm:cxn modelId="{ECB40A15-D6CF-45A4-B862-62747F79EB68}" type="presParOf" srcId="{971BB766-4852-4189-8B5B-50EC64380A43}" destId="{6279BCAE-F8C2-4757-A3B9-FA5B99873ACB}" srcOrd="1" destOrd="0" presId="urn:microsoft.com/office/officeart/2008/layout/NameandTitleOrganizationalChart"/>
    <dgm:cxn modelId="{7F03EFD4-CF84-43DA-AC4E-A949DAE161E7}" type="presParOf" srcId="{971BB766-4852-4189-8B5B-50EC64380A43}" destId="{CAA9CEE3-58C4-4312-9997-31EEC1DE3B2A}" srcOrd="2" destOrd="0" presId="urn:microsoft.com/office/officeart/2008/layout/NameandTitleOrganizationalChart"/>
    <dgm:cxn modelId="{E4F403E9-69FE-4B76-A55C-6918E438B18A}" type="presParOf" srcId="{4A2D8D32-F01A-49EA-98C1-5D3E3D52C2CE}" destId="{33EA9FE2-95DF-4D53-BE77-C865B9D5352D}" srcOrd="1" destOrd="0" presId="urn:microsoft.com/office/officeart/2008/layout/NameandTitleOrganizationalChart"/>
    <dgm:cxn modelId="{D8638DB4-CD02-4E9A-9497-37F3945A9060}" type="presParOf" srcId="{33EA9FE2-95DF-4D53-BE77-C865B9D5352D}" destId="{0ADD0948-005A-4C34-B4FD-397C9EE63D04}" srcOrd="0" destOrd="0" presId="urn:microsoft.com/office/officeart/2008/layout/NameandTitleOrganizationalChart"/>
    <dgm:cxn modelId="{4DE879AE-0E1E-44E0-87CD-4FA9AE5CF481}" type="presParOf" srcId="{33EA9FE2-95DF-4D53-BE77-C865B9D5352D}" destId="{48FFB3B8-1432-420E-841C-C36E47024486}" srcOrd="1" destOrd="0" presId="urn:microsoft.com/office/officeart/2008/layout/NameandTitleOrganizationalChart"/>
    <dgm:cxn modelId="{9656775C-6523-4256-AB46-020E38648C2E}" type="presParOf" srcId="{48FFB3B8-1432-420E-841C-C36E47024486}" destId="{F45AF46D-39BC-4AF5-8B0A-5F16CFA42F7C}" srcOrd="0" destOrd="0" presId="urn:microsoft.com/office/officeart/2008/layout/NameandTitleOrganizationalChart"/>
    <dgm:cxn modelId="{D382AFF4-EEAD-4425-A79E-C620034F0E18}" type="presParOf" srcId="{F45AF46D-39BC-4AF5-8B0A-5F16CFA42F7C}" destId="{36007191-6901-4023-BA74-1A5BEDBE095D}" srcOrd="0" destOrd="0" presId="urn:microsoft.com/office/officeart/2008/layout/NameandTitleOrganizationalChart"/>
    <dgm:cxn modelId="{6D70A41B-54F7-48CA-8455-1BCF9EAB6D53}" type="presParOf" srcId="{F45AF46D-39BC-4AF5-8B0A-5F16CFA42F7C}" destId="{32148489-1260-48EF-8B4C-8E622F3A84C7}" srcOrd="1" destOrd="0" presId="urn:microsoft.com/office/officeart/2008/layout/NameandTitleOrganizationalChart"/>
    <dgm:cxn modelId="{15C7ED32-B5D7-4307-AFCD-7B3A72610EB1}" type="presParOf" srcId="{F45AF46D-39BC-4AF5-8B0A-5F16CFA42F7C}" destId="{150E4A9E-A77D-4DF0-9D43-AB554BF92653}" srcOrd="2" destOrd="0" presId="urn:microsoft.com/office/officeart/2008/layout/NameandTitleOrganizationalChart"/>
    <dgm:cxn modelId="{235CD9C2-5A8A-43B3-BA1E-3A901AE91CF3}" type="presParOf" srcId="{48FFB3B8-1432-420E-841C-C36E47024486}" destId="{419A464A-5EBD-4FBF-B086-1139A6C12F15}" srcOrd="1" destOrd="0" presId="urn:microsoft.com/office/officeart/2008/layout/NameandTitleOrganizationalChart"/>
    <dgm:cxn modelId="{75AB8A3C-8CDD-44CE-B257-13A7A8138DAD}" type="presParOf" srcId="{419A464A-5EBD-4FBF-B086-1139A6C12F15}" destId="{C8DA6C43-2A09-4761-A898-FD6B875C8874}" srcOrd="0" destOrd="0" presId="urn:microsoft.com/office/officeart/2008/layout/NameandTitleOrganizationalChart"/>
    <dgm:cxn modelId="{007B0B4D-336E-46C2-A91E-EFB1157E8773}" type="presParOf" srcId="{419A464A-5EBD-4FBF-B086-1139A6C12F15}" destId="{0EB97C2B-7BB4-4101-901A-334C053626DB}" srcOrd="1" destOrd="0" presId="urn:microsoft.com/office/officeart/2008/layout/NameandTitleOrganizationalChart"/>
    <dgm:cxn modelId="{63744F04-D446-4A3F-A3C0-EB6D86550524}" type="presParOf" srcId="{0EB97C2B-7BB4-4101-901A-334C053626DB}" destId="{728EF551-BFDE-4052-B2F7-31E803E3E12B}" srcOrd="0" destOrd="0" presId="urn:microsoft.com/office/officeart/2008/layout/NameandTitleOrganizationalChart"/>
    <dgm:cxn modelId="{62282BB7-0637-4D1A-AA53-DA5EC3A79D8E}" type="presParOf" srcId="{728EF551-BFDE-4052-B2F7-31E803E3E12B}" destId="{D4B2A96A-394D-4B2C-B142-E0D77187727C}" srcOrd="0" destOrd="0" presId="urn:microsoft.com/office/officeart/2008/layout/NameandTitleOrganizationalChart"/>
    <dgm:cxn modelId="{4142A451-587A-4290-890E-3E228CD3DAE8}" type="presParOf" srcId="{728EF551-BFDE-4052-B2F7-31E803E3E12B}" destId="{E42169B5-963B-4A38-AC5E-3C46D6423078}" srcOrd="1" destOrd="0" presId="urn:microsoft.com/office/officeart/2008/layout/NameandTitleOrganizationalChart"/>
    <dgm:cxn modelId="{240B7AA8-AE7A-432D-BCC1-CD90C48A1AAC}" type="presParOf" srcId="{728EF551-BFDE-4052-B2F7-31E803E3E12B}" destId="{7D4D8027-E811-4548-A1BA-5B50EFBEC714}" srcOrd="2" destOrd="0" presId="urn:microsoft.com/office/officeart/2008/layout/NameandTitleOrganizationalChart"/>
    <dgm:cxn modelId="{74558377-889A-40F7-BAC0-78751E42D019}" type="presParOf" srcId="{0EB97C2B-7BB4-4101-901A-334C053626DB}" destId="{6E65BB8D-876F-4122-8F82-FBC9BDAF6020}" srcOrd="1" destOrd="0" presId="urn:microsoft.com/office/officeart/2008/layout/NameandTitleOrganizationalChart"/>
    <dgm:cxn modelId="{6BC0B9D6-F207-42A5-A8EB-7C96CDEAF2D9}" type="presParOf" srcId="{0EB97C2B-7BB4-4101-901A-334C053626DB}" destId="{B46755E9-6B1B-45A8-A928-17E5C162EBBF}" srcOrd="2" destOrd="0" presId="urn:microsoft.com/office/officeart/2008/layout/NameandTitleOrganizationalChart"/>
    <dgm:cxn modelId="{A9D6FD4A-B332-4339-9790-B9A327898E19}" type="presParOf" srcId="{419A464A-5EBD-4FBF-B086-1139A6C12F15}" destId="{8B344306-696A-4B18-BD65-41FCA4092B2A}" srcOrd="2" destOrd="0" presId="urn:microsoft.com/office/officeart/2008/layout/NameandTitleOrganizationalChart"/>
    <dgm:cxn modelId="{96621DDB-6884-4E9F-8199-32801FA2836D}" type="presParOf" srcId="{419A464A-5EBD-4FBF-B086-1139A6C12F15}" destId="{2F324068-C1BC-4435-AB7F-ED2CE3A906BB}" srcOrd="3" destOrd="0" presId="urn:microsoft.com/office/officeart/2008/layout/NameandTitleOrganizationalChart"/>
    <dgm:cxn modelId="{EA80E0AD-FD71-4388-8549-4068A0B0A042}" type="presParOf" srcId="{2F324068-C1BC-4435-AB7F-ED2CE3A906BB}" destId="{340173E1-D714-437A-BA66-2E23D4ECEF59}" srcOrd="0" destOrd="0" presId="urn:microsoft.com/office/officeart/2008/layout/NameandTitleOrganizationalChart"/>
    <dgm:cxn modelId="{28BE357F-6D2C-4664-8EBB-8D6F68B5F2E3}" type="presParOf" srcId="{340173E1-D714-437A-BA66-2E23D4ECEF59}" destId="{61C7EFEF-CDBA-4DA0-A9E5-E77ED605CF20}" srcOrd="0" destOrd="0" presId="urn:microsoft.com/office/officeart/2008/layout/NameandTitleOrganizationalChart"/>
    <dgm:cxn modelId="{D4D45380-10CC-4FD0-9707-A5EC7BC43BF6}" type="presParOf" srcId="{340173E1-D714-437A-BA66-2E23D4ECEF59}" destId="{1521E219-9264-45E5-83CA-A4E29F323425}" srcOrd="1" destOrd="0" presId="urn:microsoft.com/office/officeart/2008/layout/NameandTitleOrganizationalChart"/>
    <dgm:cxn modelId="{EB28C02A-AA26-4D66-93A6-1E446E97D327}" type="presParOf" srcId="{340173E1-D714-437A-BA66-2E23D4ECEF59}" destId="{55912C23-CFB6-4F8C-BF02-214B7F49BAEC}" srcOrd="2" destOrd="0" presId="urn:microsoft.com/office/officeart/2008/layout/NameandTitleOrganizationalChart"/>
    <dgm:cxn modelId="{3576CD41-870E-4E41-9B24-236AB5975325}" type="presParOf" srcId="{2F324068-C1BC-4435-AB7F-ED2CE3A906BB}" destId="{64A33CAE-3BDC-4E4C-A9F8-AA18751B2CEF}" srcOrd="1" destOrd="0" presId="urn:microsoft.com/office/officeart/2008/layout/NameandTitleOrganizationalChart"/>
    <dgm:cxn modelId="{D04ADD0A-1C17-48C6-A5AA-B964AE5362DD}" type="presParOf" srcId="{2F324068-C1BC-4435-AB7F-ED2CE3A906BB}" destId="{E7C04EB0-95E4-4C96-BD86-DD8EF9815C94}" srcOrd="2" destOrd="0" presId="urn:microsoft.com/office/officeart/2008/layout/NameandTitleOrganizationalChart"/>
    <dgm:cxn modelId="{13AA31B4-3323-423B-9FF2-B68FC3ADBC53}" type="presParOf" srcId="{48FFB3B8-1432-420E-841C-C36E47024486}" destId="{E864B994-77BF-448D-BCE1-D6228E48508F}" srcOrd="2" destOrd="0" presId="urn:microsoft.com/office/officeart/2008/layout/NameandTitleOrganizationalChart"/>
    <dgm:cxn modelId="{39CB56ED-143E-4B09-9F55-EE5203326035}" type="presParOf" srcId="{33EA9FE2-95DF-4D53-BE77-C865B9D5352D}" destId="{445E0E63-5AC5-4ED6-8389-5F19A6DFFD5C}" srcOrd="2" destOrd="0" presId="urn:microsoft.com/office/officeart/2008/layout/NameandTitleOrganizationalChart"/>
    <dgm:cxn modelId="{65BA286B-5B46-47DD-B9E4-12EA34353425}" type="presParOf" srcId="{33EA9FE2-95DF-4D53-BE77-C865B9D5352D}" destId="{3852A40B-1C61-4901-B2F5-0E40FAC3DA69}" srcOrd="3" destOrd="0" presId="urn:microsoft.com/office/officeart/2008/layout/NameandTitleOrganizationalChart"/>
    <dgm:cxn modelId="{DDE74220-8F93-4947-812A-02A96DFC48FF}" type="presParOf" srcId="{3852A40B-1C61-4901-B2F5-0E40FAC3DA69}" destId="{E0337162-BE42-4DF1-8914-CFE8B3FD28EF}" srcOrd="0" destOrd="0" presId="urn:microsoft.com/office/officeart/2008/layout/NameandTitleOrganizationalChart"/>
    <dgm:cxn modelId="{C4147E3C-9A13-4370-86B6-EDECCB7E03F6}" type="presParOf" srcId="{E0337162-BE42-4DF1-8914-CFE8B3FD28EF}" destId="{3E787468-51C8-4FD7-926C-1C28A7ACBFD1}" srcOrd="0" destOrd="0" presId="urn:microsoft.com/office/officeart/2008/layout/NameandTitleOrganizationalChart"/>
    <dgm:cxn modelId="{5EE42E7C-E9C8-45F9-B43E-F4D18863D3B7}" type="presParOf" srcId="{E0337162-BE42-4DF1-8914-CFE8B3FD28EF}" destId="{F1030CBD-CA20-43CD-9BA3-2D9BFEDBB9C5}" srcOrd="1" destOrd="0" presId="urn:microsoft.com/office/officeart/2008/layout/NameandTitleOrganizationalChart"/>
    <dgm:cxn modelId="{B6D9A4B0-231F-4624-ACE1-EF0EB3C32F0A}" type="presParOf" srcId="{E0337162-BE42-4DF1-8914-CFE8B3FD28EF}" destId="{E07F0A44-8D9B-44F2-B0C4-63A1EC2F6B28}" srcOrd="2" destOrd="0" presId="urn:microsoft.com/office/officeart/2008/layout/NameandTitleOrganizationalChart"/>
    <dgm:cxn modelId="{217DADDA-2EF1-4DBE-AFC2-4D59F896D218}" type="presParOf" srcId="{3852A40B-1C61-4901-B2F5-0E40FAC3DA69}" destId="{91D5E316-11F4-4725-B861-944F1217BD0F}" srcOrd="1" destOrd="0" presId="urn:microsoft.com/office/officeart/2008/layout/NameandTitleOrganizationalChart"/>
    <dgm:cxn modelId="{6DDA2302-4BD0-44D3-8A2D-5912C67D88A8}" type="presParOf" srcId="{3852A40B-1C61-4901-B2F5-0E40FAC3DA69}" destId="{6871695E-4FA6-4D31-8CFA-C56EF4C1B0E0}" srcOrd="2" destOrd="0" presId="urn:microsoft.com/office/officeart/2008/layout/NameandTitleOrganizationalChart"/>
    <dgm:cxn modelId="{CF881193-3815-47C5-B026-186DBFD109E1}" type="presParOf" srcId="{33EA9FE2-95DF-4D53-BE77-C865B9D5352D}" destId="{2C867BED-DDBA-4E54-92E6-AC4D42E357D3}" srcOrd="4" destOrd="0" presId="urn:microsoft.com/office/officeart/2008/layout/NameandTitleOrganizationalChart"/>
    <dgm:cxn modelId="{11FE5246-9BFC-418E-8612-D7AECD54743F}" type="presParOf" srcId="{33EA9FE2-95DF-4D53-BE77-C865B9D5352D}" destId="{E0EF6EF9-F2D0-49A2-AFE4-CC41B7E36AB9}" srcOrd="5" destOrd="0" presId="urn:microsoft.com/office/officeart/2008/layout/NameandTitleOrganizationalChart"/>
    <dgm:cxn modelId="{ECABDB22-79D2-4955-BECC-FD7F6EA61B75}" type="presParOf" srcId="{E0EF6EF9-F2D0-49A2-AFE4-CC41B7E36AB9}" destId="{6F815C59-6B46-45CE-AF4D-18D64BCDB7F8}" srcOrd="0" destOrd="0" presId="urn:microsoft.com/office/officeart/2008/layout/NameandTitleOrganizationalChart"/>
    <dgm:cxn modelId="{D7036E00-7000-450C-8413-160C305173EC}" type="presParOf" srcId="{6F815C59-6B46-45CE-AF4D-18D64BCDB7F8}" destId="{9D5EC473-5D87-4449-A31D-76228FB93749}" srcOrd="0" destOrd="0" presId="urn:microsoft.com/office/officeart/2008/layout/NameandTitleOrganizationalChart"/>
    <dgm:cxn modelId="{0CB02AB0-63FE-4D34-9FE6-4763E77320F6}" type="presParOf" srcId="{6F815C59-6B46-45CE-AF4D-18D64BCDB7F8}" destId="{03E886B9-F8C4-4DEB-86CC-32BEA5BD8FBE}" srcOrd="1" destOrd="0" presId="urn:microsoft.com/office/officeart/2008/layout/NameandTitleOrganizationalChart"/>
    <dgm:cxn modelId="{183EA831-78C3-4C6A-A183-406DBEE0FB03}" type="presParOf" srcId="{6F815C59-6B46-45CE-AF4D-18D64BCDB7F8}" destId="{88FD91E4-2794-47BE-AF29-1D35EC76E283}" srcOrd="2" destOrd="0" presId="urn:microsoft.com/office/officeart/2008/layout/NameandTitleOrganizationalChart"/>
    <dgm:cxn modelId="{B731B17A-70B8-4BD8-9E14-A8C47E06A2DD}" type="presParOf" srcId="{E0EF6EF9-F2D0-49A2-AFE4-CC41B7E36AB9}" destId="{AEC9B539-8D7C-4E30-8F80-1791DDAAD9D7}" srcOrd="1" destOrd="0" presId="urn:microsoft.com/office/officeart/2008/layout/NameandTitleOrganizationalChart"/>
    <dgm:cxn modelId="{CE8BF541-2862-45E6-A052-606FD656695B}" type="presParOf" srcId="{E0EF6EF9-F2D0-49A2-AFE4-CC41B7E36AB9}" destId="{A8F673B1-BCA8-4A1D-A292-5CF558FA7D4C}" srcOrd="2" destOrd="0" presId="urn:microsoft.com/office/officeart/2008/layout/NameandTitleOrganizationalChart"/>
    <dgm:cxn modelId="{C0B4D86E-BD70-4B62-A1F5-C7E93BB1C2E4}" type="presParOf" srcId="{4A2D8D32-F01A-49EA-98C1-5D3E3D52C2CE}" destId="{0A8F08EC-D04D-48BA-BD61-AF7D24E727E5}" srcOrd="2" destOrd="0" presId="urn:microsoft.com/office/officeart/2008/layout/NameandTitleOrganizationalChart"/>
    <dgm:cxn modelId="{74BA6F96-66C9-4DEB-9255-9362A2BDB004}" type="presParOf" srcId="{0A8F08EC-D04D-48BA-BD61-AF7D24E727E5}" destId="{F7D3F1DB-8671-472F-9C0B-AEBB71D77EA3}" srcOrd="0" destOrd="0" presId="urn:microsoft.com/office/officeart/2008/layout/NameandTitleOrganizationalChart"/>
    <dgm:cxn modelId="{0F262634-9DAC-48DC-862D-0E38B931A871}" type="presParOf" srcId="{0A8F08EC-D04D-48BA-BD61-AF7D24E727E5}" destId="{5F0EB0A4-C12A-468F-8AEF-EDFE0A925C5C}" srcOrd="1" destOrd="0" presId="urn:microsoft.com/office/officeart/2008/layout/NameandTitleOrganizationalChart"/>
    <dgm:cxn modelId="{48601277-6FF1-4579-9C22-6559B88FFC75}" type="presParOf" srcId="{5F0EB0A4-C12A-468F-8AEF-EDFE0A925C5C}" destId="{04E47E13-69F2-4988-B9CF-9150D5C3BD37}" srcOrd="0" destOrd="0" presId="urn:microsoft.com/office/officeart/2008/layout/NameandTitleOrganizationalChart"/>
    <dgm:cxn modelId="{0C509AAF-6FE0-48C9-BD64-71CB0983B8EB}" type="presParOf" srcId="{04E47E13-69F2-4988-B9CF-9150D5C3BD37}" destId="{90B3015C-2154-41BA-8DB6-4CCA9BAF4905}" srcOrd="0" destOrd="0" presId="urn:microsoft.com/office/officeart/2008/layout/NameandTitleOrganizationalChart"/>
    <dgm:cxn modelId="{EC36702E-A53C-47A3-80E2-74EC2C9745CD}" type="presParOf" srcId="{04E47E13-69F2-4988-B9CF-9150D5C3BD37}" destId="{20E0D5F1-9DDD-4072-849A-67374DF0C8CB}" srcOrd="1" destOrd="0" presId="urn:microsoft.com/office/officeart/2008/layout/NameandTitleOrganizationalChart"/>
    <dgm:cxn modelId="{BD74B711-E8B7-43E8-9C9F-0E243D52CE71}" type="presParOf" srcId="{04E47E13-69F2-4988-B9CF-9150D5C3BD37}" destId="{4E60FB25-4A40-42EB-8D63-D718B4D1E2B6}" srcOrd="2" destOrd="0" presId="urn:microsoft.com/office/officeart/2008/layout/NameandTitleOrganizationalChart"/>
    <dgm:cxn modelId="{FB8A6F0F-6904-4CD4-9B80-85D836D11904}" type="presParOf" srcId="{5F0EB0A4-C12A-468F-8AEF-EDFE0A925C5C}" destId="{BE416064-00EB-41CF-81E1-35CA8F543DAD}" srcOrd="1" destOrd="0" presId="urn:microsoft.com/office/officeart/2008/layout/NameandTitleOrganizationalChart"/>
    <dgm:cxn modelId="{83FE8BDC-A091-43E6-8A93-0AD31E7EFDF2}" type="presParOf" srcId="{5F0EB0A4-C12A-468F-8AEF-EDFE0A925C5C}" destId="{419EB86F-44F2-4AF1-AC54-F07589A4267C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7D3F1DB-8671-472F-9C0B-AEBB71D77EA3}">
      <dsp:nvSpPr>
        <dsp:cNvPr id="0" name=""/>
        <dsp:cNvSpPr/>
      </dsp:nvSpPr>
      <dsp:spPr>
        <a:xfrm>
          <a:off x="4153070" y="696595"/>
          <a:ext cx="228901" cy="747808"/>
        </a:xfrm>
        <a:custGeom>
          <a:avLst/>
          <a:gdLst/>
          <a:ahLst/>
          <a:cxnLst/>
          <a:rect l="0" t="0" r="0" b="0"/>
          <a:pathLst>
            <a:path>
              <a:moveTo>
                <a:pt x="228901" y="0"/>
              </a:moveTo>
              <a:lnTo>
                <a:pt x="228901" y="747808"/>
              </a:lnTo>
              <a:lnTo>
                <a:pt x="0" y="7478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67BED-DDBA-4E54-92E6-AC4D42E357D3}">
      <dsp:nvSpPr>
        <dsp:cNvPr id="0" name=""/>
        <dsp:cNvSpPr/>
      </dsp:nvSpPr>
      <dsp:spPr>
        <a:xfrm>
          <a:off x="4381972" y="696595"/>
          <a:ext cx="1712545" cy="14956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3720"/>
              </a:lnTo>
              <a:lnTo>
                <a:pt x="1712545" y="1333720"/>
              </a:lnTo>
              <a:lnTo>
                <a:pt x="1712545" y="14956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5E0E63-5AC5-4ED6-8389-5F19A6DFFD5C}">
      <dsp:nvSpPr>
        <dsp:cNvPr id="0" name=""/>
        <dsp:cNvSpPr/>
      </dsp:nvSpPr>
      <dsp:spPr>
        <a:xfrm>
          <a:off x="4250897" y="696595"/>
          <a:ext cx="91440" cy="1495616"/>
        </a:xfrm>
        <a:custGeom>
          <a:avLst/>
          <a:gdLst/>
          <a:ahLst/>
          <a:cxnLst/>
          <a:rect l="0" t="0" r="0" b="0"/>
          <a:pathLst>
            <a:path>
              <a:moveTo>
                <a:pt x="131074" y="0"/>
              </a:moveTo>
              <a:lnTo>
                <a:pt x="131074" y="1333720"/>
              </a:lnTo>
              <a:lnTo>
                <a:pt x="45720" y="1333720"/>
              </a:lnTo>
              <a:lnTo>
                <a:pt x="45720" y="14956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344306-696A-4B18-BD65-41FCA4092B2A}">
      <dsp:nvSpPr>
        <dsp:cNvPr id="0" name=""/>
        <dsp:cNvSpPr/>
      </dsp:nvSpPr>
      <dsp:spPr>
        <a:xfrm>
          <a:off x="2498717" y="2886054"/>
          <a:ext cx="856495" cy="4008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8990"/>
              </a:lnTo>
              <a:lnTo>
                <a:pt x="856495" y="238990"/>
              </a:lnTo>
              <a:lnTo>
                <a:pt x="856495" y="40088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DA6C43-2A09-4761-A898-FD6B875C8874}">
      <dsp:nvSpPr>
        <dsp:cNvPr id="0" name=""/>
        <dsp:cNvSpPr/>
      </dsp:nvSpPr>
      <dsp:spPr>
        <a:xfrm>
          <a:off x="1557313" y="2886054"/>
          <a:ext cx="941404" cy="400886"/>
        </a:xfrm>
        <a:custGeom>
          <a:avLst/>
          <a:gdLst/>
          <a:ahLst/>
          <a:cxnLst/>
          <a:rect l="0" t="0" r="0" b="0"/>
          <a:pathLst>
            <a:path>
              <a:moveTo>
                <a:pt x="941404" y="0"/>
              </a:moveTo>
              <a:lnTo>
                <a:pt x="941404" y="238990"/>
              </a:lnTo>
              <a:lnTo>
                <a:pt x="0" y="238990"/>
              </a:lnTo>
              <a:lnTo>
                <a:pt x="0" y="40088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DD0948-005A-4C34-B4FD-397C9EE63D04}">
      <dsp:nvSpPr>
        <dsp:cNvPr id="0" name=""/>
        <dsp:cNvSpPr/>
      </dsp:nvSpPr>
      <dsp:spPr>
        <a:xfrm>
          <a:off x="2498717" y="696595"/>
          <a:ext cx="1883254" cy="1495616"/>
        </a:xfrm>
        <a:custGeom>
          <a:avLst/>
          <a:gdLst/>
          <a:ahLst/>
          <a:cxnLst/>
          <a:rect l="0" t="0" r="0" b="0"/>
          <a:pathLst>
            <a:path>
              <a:moveTo>
                <a:pt x="1883254" y="0"/>
              </a:moveTo>
              <a:lnTo>
                <a:pt x="1883254" y="1333720"/>
              </a:lnTo>
              <a:lnTo>
                <a:pt x="0" y="1333720"/>
              </a:lnTo>
              <a:lnTo>
                <a:pt x="0" y="14956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F91F1C-6599-45CF-8BCF-25D6B6EF35CF}">
      <dsp:nvSpPr>
        <dsp:cNvPr id="0" name=""/>
        <dsp:cNvSpPr/>
      </dsp:nvSpPr>
      <dsp:spPr>
        <a:xfrm>
          <a:off x="3711923" y="2752"/>
          <a:ext cx="1340096" cy="693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97909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Ředitel</a:t>
          </a:r>
          <a:endParaRPr lang="cs-CZ" sz="1800" kern="1200" dirty="0"/>
        </a:p>
      </dsp:txBody>
      <dsp:txXfrm>
        <a:off x="3711923" y="2752"/>
        <a:ext cx="1340096" cy="693842"/>
      </dsp:txXfrm>
    </dsp:sp>
    <dsp:sp modelId="{6279BCAE-F8C2-4757-A3B9-FA5B99873ACB}">
      <dsp:nvSpPr>
        <dsp:cNvPr id="0" name=""/>
        <dsp:cNvSpPr/>
      </dsp:nvSpPr>
      <dsp:spPr>
        <a:xfrm>
          <a:off x="3979943" y="542407"/>
          <a:ext cx="1206087" cy="2312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9525" rIns="38100" bIns="9525" numCol="1" spcCol="1270" anchor="ctr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Jan Novák</a:t>
          </a:r>
          <a:endParaRPr lang="cs-CZ" sz="1500" kern="1200" dirty="0"/>
        </a:p>
      </dsp:txBody>
      <dsp:txXfrm>
        <a:off x="3979943" y="542407"/>
        <a:ext cx="1206087" cy="231280"/>
      </dsp:txXfrm>
    </dsp:sp>
    <dsp:sp modelId="{36007191-6901-4023-BA74-1A5BEDBE095D}">
      <dsp:nvSpPr>
        <dsp:cNvPr id="0" name=""/>
        <dsp:cNvSpPr/>
      </dsp:nvSpPr>
      <dsp:spPr>
        <a:xfrm>
          <a:off x="1828669" y="2192211"/>
          <a:ext cx="1340096" cy="693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97909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Zástupce 1</a:t>
          </a:r>
          <a:endParaRPr lang="cs-CZ" sz="1800" kern="1200" dirty="0"/>
        </a:p>
      </dsp:txBody>
      <dsp:txXfrm>
        <a:off x="1828669" y="2192211"/>
        <a:ext cx="1340096" cy="693842"/>
      </dsp:txXfrm>
    </dsp:sp>
    <dsp:sp modelId="{32148489-1260-48EF-8B4C-8E622F3A84C7}">
      <dsp:nvSpPr>
        <dsp:cNvPr id="0" name=""/>
        <dsp:cNvSpPr/>
      </dsp:nvSpPr>
      <dsp:spPr>
        <a:xfrm>
          <a:off x="2096688" y="2731867"/>
          <a:ext cx="1206087" cy="2312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9525" rIns="38100" bIns="9525" numCol="1" spcCol="1270" anchor="ctr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Jana Pavlů</a:t>
          </a:r>
          <a:endParaRPr lang="cs-CZ" sz="1500" kern="1200" dirty="0"/>
        </a:p>
      </dsp:txBody>
      <dsp:txXfrm>
        <a:off x="2096688" y="2731867"/>
        <a:ext cx="1206087" cy="231280"/>
      </dsp:txXfrm>
    </dsp:sp>
    <dsp:sp modelId="{D4B2A96A-394D-4B2C-B142-E0D77187727C}">
      <dsp:nvSpPr>
        <dsp:cNvPr id="0" name=""/>
        <dsp:cNvSpPr/>
      </dsp:nvSpPr>
      <dsp:spPr>
        <a:xfrm>
          <a:off x="887264" y="3286941"/>
          <a:ext cx="1340096" cy="693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97909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Vedoucí 1</a:t>
          </a:r>
          <a:endParaRPr lang="cs-CZ" sz="1800" kern="1200" dirty="0"/>
        </a:p>
      </dsp:txBody>
      <dsp:txXfrm>
        <a:off x="887264" y="3286941"/>
        <a:ext cx="1340096" cy="693842"/>
      </dsp:txXfrm>
    </dsp:sp>
    <dsp:sp modelId="{E42169B5-963B-4A38-AC5E-3C46D6423078}">
      <dsp:nvSpPr>
        <dsp:cNvPr id="0" name=""/>
        <dsp:cNvSpPr/>
      </dsp:nvSpPr>
      <dsp:spPr>
        <a:xfrm>
          <a:off x="1155284" y="3826597"/>
          <a:ext cx="1206087" cy="2312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9525" rIns="38100" bIns="9525" numCol="1" spcCol="1270" anchor="ctr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Jan Pavlát</a:t>
          </a:r>
          <a:endParaRPr lang="cs-CZ" sz="1500" kern="1200" dirty="0"/>
        </a:p>
      </dsp:txBody>
      <dsp:txXfrm>
        <a:off x="1155284" y="3826597"/>
        <a:ext cx="1206087" cy="231280"/>
      </dsp:txXfrm>
    </dsp:sp>
    <dsp:sp modelId="{61C7EFEF-CDBA-4DA0-A9E5-E77ED605CF20}">
      <dsp:nvSpPr>
        <dsp:cNvPr id="0" name=""/>
        <dsp:cNvSpPr/>
      </dsp:nvSpPr>
      <dsp:spPr>
        <a:xfrm>
          <a:off x="2685164" y="3286941"/>
          <a:ext cx="1340096" cy="693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97909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Vedoucí 2</a:t>
          </a:r>
          <a:endParaRPr lang="cs-CZ" sz="1800" kern="1200" dirty="0"/>
        </a:p>
      </dsp:txBody>
      <dsp:txXfrm>
        <a:off x="2685164" y="3286941"/>
        <a:ext cx="1340096" cy="693842"/>
      </dsp:txXfrm>
    </dsp:sp>
    <dsp:sp modelId="{1521E219-9264-45E5-83CA-A4E29F323425}">
      <dsp:nvSpPr>
        <dsp:cNvPr id="0" name=""/>
        <dsp:cNvSpPr/>
      </dsp:nvSpPr>
      <dsp:spPr>
        <a:xfrm>
          <a:off x="2868275" y="3816877"/>
          <a:ext cx="1375904" cy="2507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8890" rIns="35560" bIns="8890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Tereza Volná</a:t>
          </a:r>
          <a:endParaRPr lang="cs-CZ" sz="1400" kern="1200" dirty="0"/>
        </a:p>
      </dsp:txBody>
      <dsp:txXfrm>
        <a:off x="2868275" y="3816877"/>
        <a:ext cx="1375904" cy="250720"/>
      </dsp:txXfrm>
    </dsp:sp>
    <dsp:sp modelId="{3E787468-51C8-4FD7-926C-1C28A7ACBFD1}">
      <dsp:nvSpPr>
        <dsp:cNvPr id="0" name=""/>
        <dsp:cNvSpPr/>
      </dsp:nvSpPr>
      <dsp:spPr>
        <a:xfrm>
          <a:off x="3626569" y="2192211"/>
          <a:ext cx="1340096" cy="693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97909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Zástupce 2</a:t>
          </a:r>
          <a:endParaRPr lang="cs-CZ" sz="1800" kern="1200" dirty="0"/>
        </a:p>
      </dsp:txBody>
      <dsp:txXfrm>
        <a:off x="3626569" y="2192211"/>
        <a:ext cx="1340096" cy="693842"/>
      </dsp:txXfrm>
    </dsp:sp>
    <dsp:sp modelId="{F1030CBD-CA20-43CD-9BA3-2D9BFEDBB9C5}">
      <dsp:nvSpPr>
        <dsp:cNvPr id="0" name=""/>
        <dsp:cNvSpPr/>
      </dsp:nvSpPr>
      <dsp:spPr>
        <a:xfrm>
          <a:off x="3894588" y="2731867"/>
          <a:ext cx="1206087" cy="2312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9525" rIns="38100" bIns="9525" numCol="1" spcCol="1270" anchor="ctr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Petr Bílý</a:t>
          </a:r>
          <a:endParaRPr lang="cs-CZ" sz="1500" kern="1200" dirty="0"/>
        </a:p>
      </dsp:txBody>
      <dsp:txXfrm>
        <a:off x="3894588" y="2731867"/>
        <a:ext cx="1206087" cy="231280"/>
      </dsp:txXfrm>
    </dsp:sp>
    <dsp:sp modelId="{9D5EC473-5D87-4449-A31D-76228FB93749}">
      <dsp:nvSpPr>
        <dsp:cNvPr id="0" name=""/>
        <dsp:cNvSpPr/>
      </dsp:nvSpPr>
      <dsp:spPr>
        <a:xfrm>
          <a:off x="5424468" y="2192211"/>
          <a:ext cx="1340096" cy="69384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97909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Zástupce 3</a:t>
          </a:r>
          <a:endParaRPr lang="cs-CZ" sz="1800" kern="1200" dirty="0"/>
        </a:p>
      </dsp:txBody>
      <dsp:txXfrm>
        <a:off x="5424468" y="2192211"/>
        <a:ext cx="1340096" cy="693842"/>
      </dsp:txXfrm>
    </dsp:sp>
    <dsp:sp modelId="{03E886B9-F8C4-4DEB-86CC-32BEA5BD8FBE}">
      <dsp:nvSpPr>
        <dsp:cNvPr id="0" name=""/>
        <dsp:cNvSpPr/>
      </dsp:nvSpPr>
      <dsp:spPr>
        <a:xfrm>
          <a:off x="5521778" y="2727788"/>
          <a:ext cx="1547506" cy="2394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020" tIns="8255" rIns="33020" bIns="8255" numCol="1" spcCol="1270" anchor="ctr" anchorCtr="0">
          <a:noAutofit/>
        </a:bodyPr>
        <a:lstStyle/>
        <a:p>
          <a:pPr lvl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František Lorenc</a:t>
          </a:r>
          <a:endParaRPr lang="cs-CZ" sz="1300" kern="1200" dirty="0"/>
        </a:p>
      </dsp:txBody>
      <dsp:txXfrm>
        <a:off x="5521778" y="2727788"/>
        <a:ext cx="1547506" cy="239438"/>
      </dsp:txXfrm>
    </dsp:sp>
    <dsp:sp modelId="{90B3015C-2154-41BA-8DB6-4CCA9BAF4905}">
      <dsp:nvSpPr>
        <dsp:cNvPr id="0" name=""/>
        <dsp:cNvSpPr/>
      </dsp:nvSpPr>
      <dsp:spPr>
        <a:xfrm>
          <a:off x="2812973" y="1097482"/>
          <a:ext cx="1340096" cy="69384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97909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Ekonom</a:t>
          </a:r>
          <a:endParaRPr lang="cs-CZ" sz="1800" kern="1200" dirty="0"/>
        </a:p>
      </dsp:txBody>
      <dsp:txXfrm>
        <a:off x="2812973" y="1097482"/>
        <a:ext cx="1340096" cy="693842"/>
      </dsp:txXfrm>
    </dsp:sp>
    <dsp:sp modelId="{20E0D5F1-9DDD-4072-849A-67374DF0C8CB}">
      <dsp:nvSpPr>
        <dsp:cNvPr id="0" name=""/>
        <dsp:cNvSpPr/>
      </dsp:nvSpPr>
      <dsp:spPr>
        <a:xfrm>
          <a:off x="3080993" y="1637137"/>
          <a:ext cx="1206087" cy="2312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9525" rIns="38100" bIns="9525" numCol="1" spcCol="1270" anchor="ctr" anchorCtr="0">
          <a:noAutofit/>
        </a:bodyPr>
        <a:lstStyle/>
        <a:p>
          <a:pPr lvl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Petr Soukup</a:t>
          </a:r>
          <a:endParaRPr lang="cs-CZ" sz="1500" kern="1200" dirty="0"/>
        </a:p>
      </dsp:txBody>
      <dsp:txXfrm>
        <a:off x="3080993" y="1637137"/>
        <a:ext cx="1206087" cy="2312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CDCBD8-50D0-4339-BB68-D690D855E162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0A59A0-9156-43FA-8468-540E664844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46801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63472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5405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908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2685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135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2963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0127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5966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8132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4217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763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67550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3365185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632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64444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8238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51249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27304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1284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69659100"/>
              </p:ext>
            </p:extLst>
          </p:nvPr>
        </p:nvGraphicFramePr>
        <p:xfrm>
          <a:off x="1043608" y="2276872"/>
          <a:ext cx="7248961" cy="3877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mtClean="0"/>
                        <a:t>16. </a:t>
                      </a:r>
                      <a:r>
                        <a:rPr lang="cs-CZ" dirty="0" smtClean="0"/>
                        <a:t>PowerPoint –</a:t>
                      </a:r>
                      <a:r>
                        <a:rPr lang="cs-CZ" baseline="0" dirty="0" smtClean="0"/>
                        <a:t> vložení grafu, diagramu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Ing. Jindřiška</a:t>
                      </a:r>
                      <a:r>
                        <a:rPr lang="cs-CZ" baseline="0" dirty="0" smtClean="0"/>
                        <a:t> Baronová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Informační a komunikační technologie - PowerPoint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III. Ročník, učební obor Kuchař; Kuchař-číšník; Číšník, servírka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říjen </a:t>
                      </a:r>
                      <a:r>
                        <a:rPr lang="cs-CZ" baseline="0" dirty="0" smtClean="0"/>
                        <a:t>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93682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285728"/>
            <a:ext cx="8229600" cy="619283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/>
              <a:t>Anotace:</a:t>
            </a:r>
          </a:p>
          <a:p>
            <a:pPr>
              <a:buNone/>
            </a:pPr>
            <a:r>
              <a:rPr lang="cs-CZ" dirty="0"/>
              <a:t>	Tento digitální učební materiál je zpracován k výuce předmětu Informační a komunikační technologie ve 3. ročníku pro učební obory 65-51-H/01 Kuchař-číšník, 65-51-H/01 Číšník, 65-51-H/01 Kuchař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	Materiál je návodem na práci v programu PowerPoint. Zaměřuje se na vkládání grafu a diagramu (</a:t>
            </a:r>
            <a:r>
              <a:rPr lang="cs-CZ" dirty="0" err="1" smtClean="0"/>
              <a:t>SmartArt</a:t>
            </a:r>
            <a:r>
              <a:rPr lang="cs-CZ" dirty="0" smtClean="0"/>
              <a:t>).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dirty="0" smtClean="0"/>
              <a:t>	Materiál je vytvořen jako prezentace v programu MS PowerPoint. Pro jeho využití je potřeba mít k dispozici počítač nebo notebook, dataprojektor, promítací plochu a příslušné programové vybavení.  Je podkladem pro výuku.</a:t>
            </a:r>
          </a:p>
        </p:txBody>
      </p:sp>
    </p:spTree>
    <p:extLst>
      <p:ext uri="{BB962C8B-B14F-4D97-AF65-F5344CB8AC3E}">
        <p14:creationId xmlns:p14="http://schemas.microsoft.com/office/powerpoint/2010/main" xmlns="" val="1762575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764373"/>
            <a:ext cx="7578040" cy="1293028"/>
          </a:xfrm>
        </p:spPr>
        <p:txBody>
          <a:bodyPr>
            <a:normAutofit/>
          </a:bodyPr>
          <a:lstStyle/>
          <a:p>
            <a:pPr algn="r"/>
            <a:r>
              <a:rPr lang="cs-CZ" dirty="0" smtClean="0"/>
              <a:t>Vložení grafu, diagramu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idx="1"/>
          </p:nvPr>
        </p:nvSpPr>
        <p:spPr>
          <a:xfrm>
            <a:off x="601628" y="2276872"/>
            <a:ext cx="7955280" cy="3034640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/>
              <a:t>Při prezentování je vhodné pro získání zájmu a pozornosti posluchačů přidat k výkladu vhodné obrázky a jiné možné objekty – grafy, tabulky, diagramy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/>
              <a:t>Rychlé vložení -&gt; přímo přes ikonky uprostřed textového pole</a:t>
            </a:r>
            <a:endParaRPr lang="cs-CZ" sz="28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4581128"/>
            <a:ext cx="2419350" cy="1057275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402801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792419"/>
          </a:xfrm>
        </p:spPr>
        <p:txBody>
          <a:bodyPr/>
          <a:lstStyle/>
          <a:p>
            <a:r>
              <a:rPr lang="cs-CZ" dirty="0" smtClean="0"/>
              <a:t>Vložení grafu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7876" y="1700808"/>
            <a:ext cx="8078580" cy="7924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/>
              <a:t>Přes záložku Vložení – Graf – vybereme druh grafu</a:t>
            </a:r>
          </a:p>
          <a:p>
            <a:endParaRPr lang="cs-CZ" sz="2800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/>
          <a:srcRect l="-110" r="6120" b="16166"/>
          <a:stretch/>
        </p:blipFill>
        <p:spPr>
          <a:xfrm>
            <a:off x="1763688" y="2348881"/>
            <a:ext cx="6624736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26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7744" y="404664"/>
            <a:ext cx="6377940" cy="720411"/>
          </a:xfrm>
        </p:spPr>
        <p:txBody>
          <a:bodyPr/>
          <a:lstStyle/>
          <a:p>
            <a:r>
              <a:rPr lang="cs-CZ" dirty="0" smtClean="0"/>
              <a:t>Práce s grafy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1255" y="1268760"/>
            <a:ext cx="8154104" cy="4994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Po vybrání typu grafu je třeba doplnit údaje (do tabulky stejně jako v Excelu), ze kterých se graf vytvoří</a:t>
            </a:r>
          </a:p>
          <a:p>
            <a:pPr marL="0" indent="0">
              <a:buNone/>
            </a:pPr>
            <a:r>
              <a:rPr lang="cs-CZ" sz="2400" dirty="0" smtClean="0"/>
              <a:t>Následně je práce s grafem obdobná jako v Excelu – můžeme využít Nástroje kreslení nebo ikony pro rychlou práci po pravém okraji grafu (obě možnosti se zobrazí po kliknutí do grafu)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2" cstate="print"/>
          <a:srcRect l="982" t="-3803" r="-982" b="10754"/>
          <a:stretch/>
        </p:blipFill>
        <p:spPr>
          <a:xfrm>
            <a:off x="755576" y="3381333"/>
            <a:ext cx="7333321" cy="2927987"/>
          </a:xfrm>
          <a:prstGeom prst="rect">
            <a:avLst/>
          </a:prstGeom>
        </p:spPr>
      </p:pic>
      <p:cxnSp>
        <p:nvCxnSpPr>
          <p:cNvPr id="20" name="Přímá spojnice se šipkou 19"/>
          <p:cNvCxnSpPr/>
          <p:nvPr/>
        </p:nvCxnSpPr>
        <p:spPr>
          <a:xfrm>
            <a:off x="1691680" y="1916832"/>
            <a:ext cx="865990" cy="2893707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3773152" y="2623179"/>
            <a:ext cx="1683562" cy="949837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6720614" y="2657459"/>
            <a:ext cx="227650" cy="2859773"/>
          </a:xfrm>
          <a:prstGeom prst="straightConnector1">
            <a:avLst/>
          </a:prstGeom>
          <a:ln w="381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7998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080451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Ukázka výsečového a sloupcového Grafu</a:t>
            </a:r>
            <a:endParaRPr lang="cs-CZ" dirty="0"/>
          </a:p>
        </p:txBody>
      </p:sp>
      <p:graphicFrame>
        <p:nvGraphicFramePr>
          <p:cNvPr id="21" name="Zástupný symbol pro obsah 2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35097499"/>
              </p:ext>
            </p:extLst>
          </p:nvPr>
        </p:nvGraphicFramePr>
        <p:xfrm>
          <a:off x="683568" y="2204864"/>
          <a:ext cx="3744416" cy="33158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2" name="Graf 31"/>
          <p:cNvGraphicFramePr/>
          <p:nvPr>
            <p:extLst>
              <p:ext uri="{D42A27DB-BD31-4B8C-83A1-F6EECF244321}">
                <p14:modId xmlns:p14="http://schemas.microsoft.com/office/powerpoint/2010/main" xmlns="" val="2109741644"/>
              </p:ext>
            </p:extLst>
          </p:nvPr>
        </p:nvGraphicFramePr>
        <p:xfrm>
          <a:off x="4716016" y="2996952"/>
          <a:ext cx="3624064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231608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2980" y="548681"/>
            <a:ext cx="7766660" cy="108012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Vložení </a:t>
            </a:r>
            <a:r>
              <a:rPr lang="cs-CZ" sz="3600" dirty="0" err="1" smtClean="0"/>
              <a:t>smartartu</a:t>
            </a:r>
            <a:r>
              <a:rPr lang="cs-CZ" sz="3600" dirty="0" smtClean="0"/>
              <a:t> – diagramu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4360" y="1628801"/>
            <a:ext cx="7955280" cy="46348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Přes záložku Vložení – </a:t>
            </a:r>
            <a:r>
              <a:rPr lang="cs-CZ" sz="2800" dirty="0" err="1" smtClean="0"/>
              <a:t>SmartArt</a:t>
            </a:r>
            <a:r>
              <a:rPr lang="cs-CZ" sz="2800" dirty="0" smtClean="0"/>
              <a:t> vybereme druh diagramu (vysvětlení diagramu vpravo)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/>
          <a:srcRect b="4809"/>
          <a:stretch/>
        </p:blipFill>
        <p:spPr>
          <a:xfrm>
            <a:off x="1484143" y="2744923"/>
            <a:ext cx="6364333" cy="3960440"/>
          </a:xfrm>
          <a:prstGeom prst="rect">
            <a:avLst/>
          </a:prstGeom>
        </p:spPr>
      </p:pic>
      <p:cxnSp>
        <p:nvCxnSpPr>
          <p:cNvPr id="14" name="Přímá spojnice se šipkou 13"/>
          <p:cNvCxnSpPr/>
          <p:nvPr/>
        </p:nvCxnSpPr>
        <p:spPr>
          <a:xfrm flipH="1">
            <a:off x="7020272" y="2420888"/>
            <a:ext cx="72008" cy="194421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8711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899592" y="548680"/>
            <a:ext cx="7056784" cy="648072"/>
          </a:xfrm>
        </p:spPr>
        <p:txBody>
          <a:bodyPr>
            <a:normAutofit/>
          </a:bodyPr>
          <a:lstStyle/>
          <a:p>
            <a:pPr algn="r"/>
            <a:r>
              <a:rPr lang="cs-CZ" sz="3600" dirty="0" smtClean="0"/>
              <a:t>Úprava </a:t>
            </a:r>
            <a:r>
              <a:rPr lang="cs-CZ" sz="3600" dirty="0" err="1" smtClean="0"/>
              <a:t>smartartu</a:t>
            </a:r>
            <a:endParaRPr lang="cs-CZ" sz="36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2960" r="2896" b="6354"/>
          <a:stretch/>
        </p:blipFill>
        <p:spPr>
          <a:xfrm>
            <a:off x="3347864" y="2427620"/>
            <a:ext cx="5544616" cy="3770744"/>
          </a:xfrm>
          <a:prstGeom prst="rect">
            <a:avLst/>
          </a:prstGeo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79512" y="1412776"/>
            <a:ext cx="8496944" cy="4785588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Do diagramu zapisujeme přímo do jednotlivých polí nebo přes rozbalení pomocného panelu v levém kraji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1400" dirty="0" smtClean="0"/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400" dirty="0" smtClean="0"/>
              <a:t>Úpravy diagramu</a:t>
            </a:r>
          </a:p>
          <a:p>
            <a:pPr>
              <a:spcBef>
                <a:spcPts val="0"/>
              </a:spcBef>
            </a:pPr>
            <a:r>
              <a:rPr lang="cs-CZ" sz="2400" dirty="0" smtClean="0"/>
              <a:t>    přes záložku </a:t>
            </a:r>
          </a:p>
          <a:p>
            <a:pPr>
              <a:spcBef>
                <a:spcPts val="0"/>
              </a:spcBef>
            </a:pPr>
            <a:r>
              <a:rPr lang="cs-CZ" sz="2400" dirty="0" smtClean="0"/>
              <a:t>    Nástroje, která se</a:t>
            </a:r>
          </a:p>
          <a:p>
            <a:pPr>
              <a:spcBef>
                <a:spcPts val="0"/>
              </a:spcBef>
            </a:pPr>
            <a:r>
              <a:rPr lang="cs-CZ" sz="2400" dirty="0" smtClean="0"/>
              <a:t>    podsvítí při kliknutí</a:t>
            </a:r>
          </a:p>
          <a:p>
            <a:pPr>
              <a:spcBef>
                <a:spcPts val="0"/>
              </a:spcBef>
            </a:pPr>
            <a:r>
              <a:rPr lang="cs-CZ" sz="2400" dirty="0" smtClean="0"/>
              <a:t>    do diagramu</a:t>
            </a:r>
          </a:p>
          <a:p>
            <a:pPr>
              <a:spcBef>
                <a:spcPts val="0"/>
              </a:spcBef>
            </a:pPr>
            <a:endParaRPr lang="cs-CZ" sz="1400" dirty="0" smtClean="0"/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400" dirty="0" smtClean="0"/>
              <a:t>Další možnost </a:t>
            </a:r>
          </a:p>
          <a:p>
            <a:pPr>
              <a:spcBef>
                <a:spcPts val="0"/>
              </a:spcBef>
            </a:pPr>
            <a:r>
              <a:rPr lang="cs-CZ" sz="2400" dirty="0" smtClean="0"/>
              <a:t> úprav je přes pravé</a:t>
            </a:r>
          </a:p>
          <a:p>
            <a:pPr>
              <a:spcBef>
                <a:spcPts val="0"/>
              </a:spcBef>
            </a:pPr>
            <a:r>
              <a:rPr lang="cs-CZ" sz="2400" dirty="0" smtClean="0"/>
              <a:t>tlačítko myši, kde </a:t>
            </a:r>
          </a:p>
          <a:p>
            <a:pPr>
              <a:spcBef>
                <a:spcPts val="0"/>
              </a:spcBef>
            </a:pPr>
            <a:r>
              <a:rPr lang="cs-CZ" sz="2400" dirty="0" smtClean="0"/>
              <a:t>můžeme např. </a:t>
            </a:r>
          </a:p>
          <a:p>
            <a:pPr>
              <a:spcBef>
                <a:spcPts val="0"/>
              </a:spcBef>
            </a:pPr>
            <a:r>
              <a:rPr lang="cs-CZ" sz="2400" dirty="0" smtClean="0"/>
              <a:t>rychle přidat i změnit</a:t>
            </a:r>
          </a:p>
          <a:p>
            <a:pPr>
              <a:spcBef>
                <a:spcPts val="0"/>
              </a:spcBef>
            </a:pPr>
            <a:r>
              <a:rPr lang="cs-CZ" sz="2400" dirty="0" smtClean="0"/>
              <a:t>obrazec v diagramu</a:t>
            </a:r>
            <a:endParaRPr lang="cs-CZ" sz="2400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3491880" y="2060848"/>
            <a:ext cx="1152128" cy="302433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3203848" y="2564904"/>
            <a:ext cx="3960440" cy="72008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ravoúhlá spojnice 25"/>
          <p:cNvCxnSpPr/>
          <p:nvPr/>
        </p:nvCxnSpPr>
        <p:spPr>
          <a:xfrm flipV="1">
            <a:off x="3203848" y="4221088"/>
            <a:ext cx="3583539" cy="1656184"/>
          </a:xfrm>
          <a:prstGeom prst="bentConnector3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9364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7794064" cy="129302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Ukázka organizačního diagramu </a:t>
            </a:r>
            <a:endParaRPr lang="cs-CZ" sz="32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09149855"/>
              </p:ext>
            </p:extLst>
          </p:nvPr>
        </p:nvGraphicFramePr>
        <p:xfrm>
          <a:off x="611560" y="2006188"/>
          <a:ext cx="7956550" cy="4070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7741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596594" y="700079"/>
            <a:ext cx="2729523" cy="1371600"/>
          </a:xfrm>
        </p:spPr>
        <p:txBody>
          <a:bodyPr/>
          <a:lstStyle/>
          <a:p>
            <a:r>
              <a:rPr lang="cs-CZ" sz="2800" dirty="0" smtClean="0"/>
              <a:t>Zdroje</a:t>
            </a:r>
            <a:r>
              <a:rPr lang="cs-CZ" dirty="0" smtClean="0"/>
              <a:t>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3575050" y="2786059"/>
            <a:ext cx="5111750" cy="92869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600" dirty="0" smtClean="0"/>
              <a:t>Děkuji za pozornost</a:t>
            </a:r>
            <a:endParaRPr lang="cs-CZ" sz="3600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half" idx="2"/>
          </p:nvPr>
        </p:nvSpPr>
        <p:spPr>
          <a:xfrm>
            <a:off x="616269" y="1753390"/>
            <a:ext cx="6043963" cy="63657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- </a:t>
            </a:r>
            <a:r>
              <a:rPr lang="cs-CZ" sz="2400" dirty="0" smtClean="0"/>
              <a:t>vlastní, www.office.</a:t>
            </a:r>
            <a:r>
              <a:rPr lang="cs-CZ" sz="2400" dirty="0" err="1" smtClean="0"/>
              <a:t>microsoft.com</a:t>
            </a:r>
            <a:endParaRPr lang="cs-CZ" sz="2400" dirty="0"/>
          </a:p>
        </p:txBody>
      </p:sp>
      <p:pic>
        <p:nvPicPr>
          <p:cNvPr id="7170" name="Picture 2" descr="C:\Users\Jindřiška\AppData\Local\Microsoft\Windows\Temporary Internet Files\Content.IE5\064WH4L0\MC90043246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3571876"/>
            <a:ext cx="1978025" cy="1901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9952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ndenzační stopa">
  <a:themeElements>
    <a:clrScheme name="Kondenzační stopa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Kondenzační stopa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denzační stopa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TC104033937[[fn=Kondenzační stopa]]</Template>
  <TotalTime>197</TotalTime>
  <Words>292</Words>
  <Application>Microsoft Office PowerPoint</Application>
  <PresentationFormat>Předvádění na obrazovce (4:3)</PresentationFormat>
  <Paragraphs>66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Kondenzační stopa</vt:lpstr>
      <vt:lpstr>Snímek 1</vt:lpstr>
      <vt:lpstr>Snímek 2</vt:lpstr>
      <vt:lpstr>Vložení grafu, diagramu</vt:lpstr>
      <vt:lpstr>Vložení grafu</vt:lpstr>
      <vt:lpstr>Práce s grafy</vt:lpstr>
      <vt:lpstr>Ukázka výsečového a sloupcového Grafu</vt:lpstr>
      <vt:lpstr>Vložení smartartu – diagramu </vt:lpstr>
      <vt:lpstr>Úprava smartartu</vt:lpstr>
      <vt:lpstr>Ukázka organizačního diagramu </vt:lpstr>
      <vt:lpstr>Zdroje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Jindřiška</dc:creator>
  <cp:lastModifiedBy>Dum</cp:lastModifiedBy>
  <cp:revision>21</cp:revision>
  <dcterms:created xsi:type="dcterms:W3CDTF">2014-05-13T19:44:22Z</dcterms:created>
  <dcterms:modified xsi:type="dcterms:W3CDTF">2014-05-23T09:27:23Z</dcterms:modified>
</cp:coreProperties>
</file>