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3" r:id="rId1"/>
  </p:sldMasterIdLst>
  <p:notesMasterIdLst>
    <p:notesMasterId r:id="rId15"/>
  </p:notesMasterIdLst>
  <p:sldIdLst>
    <p:sldId id="268" r:id="rId2"/>
    <p:sldId id="269" r:id="rId3"/>
    <p:sldId id="267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1326" y="5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7B86A-C580-4B7E-949C-796E31D458EF}" type="datetimeFigureOut">
              <a:rPr lang="cs-CZ" smtClean="0"/>
              <a:t>22.5.2014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E393715-E651-4D28-B016-9232EE9A26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83406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39161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170" name="Group 2"/>
          <p:cNvGrpSpPr>
            <a:grpSpLocks/>
          </p:cNvGrpSpPr>
          <p:nvPr/>
        </p:nvGrpSpPr>
        <p:grpSpPr bwMode="auto">
          <a:xfrm>
            <a:off x="0" y="0"/>
            <a:ext cx="9148763" cy="6851650"/>
            <a:chOff x="1" y="0"/>
            <a:chExt cx="5763" cy="4316"/>
          </a:xfrm>
        </p:grpSpPr>
        <p:sp>
          <p:nvSpPr>
            <p:cNvPr id="7171" name="Freeform 3"/>
            <p:cNvSpPr>
              <a:spLocks/>
            </p:cNvSpPr>
            <p:nvPr/>
          </p:nvSpPr>
          <p:spPr bwMode="hidden">
            <a:xfrm>
              <a:off x="5045" y="2626"/>
              <a:ext cx="719" cy="1690"/>
            </a:xfrm>
            <a:custGeom>
              <a:avLst/>
              <a:gdLst/>
              <a:ahLst/>
              <a:cxnLst>
                <a:cxn ang="0">
                  <a:pos x="717" y="72"/>
                </a:cxn>
                <a:cxn ang="0">
                  <a:pos x="717" y="0"/>
                </a:cxn>
                <a:cxn ang="0">
                  <a:pos x="699" y="101"/>
                </a:cxn>
                <a:cxn ang="0">
                  <a:pos x="675" y="209"/>
                </a:cxn>
                <a:cxn ang="0">
                  <a:pos x="627" y="389"/>
                </a:cxn>
                <a:cxn ang="0">
                  <a:pos x="574" y="569"/>
                </a:cxn>
                <a:cxn ang="0">
                  <a:pos x="502" y="749"/>
                </a:cxn>
                <a:cxn ang="0">
                  <a:pos x="424" y="935"/>
                </a:cxn>
                <a:cxn ang="0">
                  <a:pos x="334" y="1121"/>
                </a:cxn>
                <a:cxn ang="0">
                  <a:pos x="233" y="1312"/>
                </a:cxn>
                <a:cxn ang="0">
                  <a:pos x="125" y="1498"/>
                </a:cxn>
                <a:cxn ang="0">
                  <a:pos x="0" y="1690"/>
                </a:cxn>
                <a:cxn ang="0">
                  <a:pos x="11" y="1690"/>
                </a:cxn>
                <a:cxn ang="0">
                  <a:pos x="137" y="1498"/>
                </a:cxn>
                <a:cxn ang="0">
                  <a:pos x="245" y="1312"/>
                </a:cxn>
                <a:cxn ang="0">
                  <a:pos x="346" y="1121"/>
                </a:cxn>
                <a:cxn ang="0">
                  <a:pos x="436" y="935"/>
                </a:cxn>
                <a:cxn ang="0">
                  <a:pos x="514" y="749"/>
                </a:cxn>
                <a:cxn ang="0">
                  <a:pos x="585" y="569"/>
                </a:cxn>
                <a:cxn ang="0">
                  <a:pos x="639" y="389"/>
                </a:cxn>
                <a:cxn ang="0">
                  <a:pos x="687" y="209"/>
                </a:cxn>
                <a:cxn ang="0">
                  <a:pos x="705" y="143"/>
                </a:cxn>
                <a:cxn ang="0">
                  <a:pos x="717" y="72"/>
                </a:cxn>
                <a:cxn ang="0">
                  <a:pos x="717" y="72"/>
                </a:cxn>
              </a:cxnLst>
              <a:rect l="0" t="0" r="r" b="b"/>
              <a:pathLst>
                <a:path w="717" h="1690">
                  <a:moveTo>
                    <a:pt x="717" y="72"/>
                  </a:moveTo>
                  <a:lnTo>
                    <a:pt x="717" y="0"/>
                  </a:lnTo>
                  <a:lnTo>
                    <a:pt x="699" y="101"/>
                  </a:lnTo>
                  <a:lnTo>
                    <a:pt x="675" y="209"/>
                  </a:lnTo>
                  <a:lnTo>
                    <a:pt x="627" y="389"/>
                  </a:lnTo>
                  <a:lnTo>
                    <a:pt x="574" y="569"/>
                  </a:lnTo>
                  <a:lnTo>
                    <a:pt x="502" y="749"/>
                  </a:lnTo>
                  <a:lnTo>
                    <a:pt x="424" y="935"/>
                  </a:lnTo>
                  <a:lnTo>
                    <a:pt x="334" y="1121"/>
                  </a:lnTo>
                  <a:lnTo>
                    <a:pt x="233" y="1312"/>
                  </a:lnTo>
                  <a:lnTo>
                    <a:pt x="125" y="1498"/>
                  </a:lnTo>
                  <a:lnTo>
                    <a:pt x="0" y="1690"/>
                  </a:lnTo>
                  <a:lnTo>
                    <a:pt x="11" y="1690"/>
                  </a:lnTo>
                  <a:lnTo>
                    <a:pt x="137" y="1498"/>
                  </a:lnTo>
                  <a:lnTo>
                    <a:pt x="245" y="1312"/>
                  </a:lnTo>
                  <a:lnTo>
                    <a:pt x="346" y="1121"/>
                  </a:lnTo>
                  <a:lnTo>
                    <a:pt x="436" y="935"/>
                  </a:lnTo>
                  <a:lnTo>
                    <a:pt x="514" y="749"/>
                  </a:lnTo>
                  <a:lnTo>
                    <a:pt x="585" y="569"/>
                  </a:lnTo>
                  <a:lnTo>
                    <a:pt x="639" y="389"/>
                  </a:lnTo>
                  <a:lnTo>
                    <a:pt x="687" y="209"/>
                  </a:lnTo>
                  <a:lnTo>
                    <a:pt x="705" y="143"/>
                  </a:lnTo>
                  <a:lnTo>
                    <a:pt x="717" y="72"/>
                  </a:lnTo>
                  <a:lnTo>
                    <a:pt x="717" y="7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7172" name="Freeform 4"/>
            <p:cNvSpPr>
              <a:spLocks/>
            </p:cNvSpPr>
            <p:nvPr/>
          </p:nvSpPr>
          <p:spPr bwMode="hidden">
            <a:xfrm>
              <a:off x="5386" y="3794"/>
              <a:ext cx="378" cy="522"/>
            </a:xfrm>
            <a:custGeom>
              <a:avLst/>
              <a:gdLst/>
              <a:ahLst/>
              <a:cxnLst>
                <a:cxn ang="0">
                  <a:pos x="377" y="0"/>
                </a:cxn>
                <a:cxn ang="0">
                  <a:pos x="293" y="132"/>
                </a:cxn>
                <a:cxn ang="0">
                  <a:pos x="204" y="264"/>
                </a:cxn>
                <a:cxn ang="0">
                  <a:pos x="102" y="396"/>
                </a:cxn>
                <a:cxn ang="0">
                  <a:pos x="0" y="522"/>
                </a:cxn>
                <a:cxn ang="0">
                  <a:pos x="12" y="522"/>
                </a:cxn>
                <a:cxn ang="0">
                  <a:pos x="114" y="402"/>
                </a:cxn>
                <a:cxn ang="0">
                  <a:pos x="204" y="282"/>
                </a:cxn>
                <a:cxn ang="0">
                  <a:pos x="377" y="24"/>
                </a:cxn>
                <a:cxn ang="0">
                  <a:pos x="377" y="0"/>
                </a:cxn>
                <a:cxn ang="0">
                  <a:pos x="377" y="0"/>
                </a:cxn>
              </a:cxnLst>
              <a:rect l="0" t="0" r="r" b="b"/>
              <a:pathLst>
                <a:path w="377" h="522">
                  <a:moveTo>
                    <a:pt x="377" y="0"/>
                  </a:moveTo>
                  <a:lnTo>
                    <a:pt x="293" y="132"/>
                  </a:lnTo>
                  <a:lnTo>
                    <a:pt x="204" y="264"/>
                  </a:lnTo>
                  <a:lnTo>
                    <a:pt x="102" y="396"/>
                  </a:lnTo>
                  <a:lnTo>
                    <a:pt x="0" y="522"/>
                  </a:lnTo>
                  <a:lnTo>
                    <a:pt x="12" y="522"/>
                  </a:lnTo>
                  <a:lnTo>
                    <a:pt x="114" y="402"/>
                  </a:lnTo>
                  <a:lnTo>
                    <a:pt x="204" y="282"/>
                  </a:lnTo>
                  <a:lnTo>
                    <a:pt x="377" y="24"/>
                  </a:lnTo>
                  <a:lnTo>
                    <a:pt x="377" y="0"/>
                  </a:lnTo>
                  <a:lnTo>
                    <a:pt x="377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7173" name="Freeform 5"/>
            <p:cNvSpPr>
              <a:spLocks/>
            </p:cNvSpPr>
            <p:nvPr/>
          </p:nvSpPr>
          <p:spPr bwMode="hidden">
            <a:xfrm>
              <a:off x="5680" y="4214"/>
              <a:ext cx="84" cy="102"/>
            </a:xfrm>
            <a:custGeom>
              <a:avLst/>
              <a:gdLst/>
              <a:ahLst/>
              <a:cxnLst>
                <a:cxn ang="0">
                  <a:pos x="0" y="102"/>
                </a:cxn>
                <a:cxn ang="0">
                  <a:pos x="18" y="102"/>
                </a:cxn>
                <a:cxn ang="0">
                  <a:pos x="48" y="60"/>
                </a:cxn>
                <a:cxn ang="0">
                  <a:pos x="84" y="24"/>
                </a:cxn>
                <a:cxn ang="0">
                  <a:pos x="84" y="0"/>
                </a:cxn>
                <a:cxn ang="0">
                  <a:pos x="42" y="54"/>
                </a:cxn>
                <a:cxn ang="0">
                  <a:pos x="0" y="102"/>
                </a:cxn>
                <a:cxn ang="0">
                  <a:pos x="0" y="102"/>
                </a:cxn>
              </a:cxnLst>
              <a:rect l="0" t="0" r="r" b="b"/>
              <a:pathLst>
                <a:path w="84" h="102">
                  <a:moveTo>
                    <a:pt x="0" y="102"/>
                  </a:moveTo>
                  <a:lnTo>
                    <a:pt x="18" y="102"/>
                  </a:lnTo>
                  <a:lnTo>
                    <a:pt x="48" y="60"/>
                  </a:lnTo>
                  <a:lnTo>
                    <a:pt x="84" y="24"/>
                  </a:lnTo>
                  <a:lnTo>
                    <a:pt x="84" y="0"/>
                  </a:lnTo>
                  <a:lnTo>
                    <a:pt x="42" y="54"/>
                  </a:lnTo>
                  <a:lnTo>
                    <a:pt x="0" y="102"/>
                  </a:lnTo>
                  <a:lnTo>
                    <a:pt x="0" y="10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grpSp>
          <p:nvGrpSpPr>
            <p:cNvPr id="7174" name="Group 6"/>
            <p:cNvGrpSpPr>
              <a:grpSpLocks/>
            </p:cNvGrpSpPr>
            <p:nvPr/>
          </p:nvGrpSpPr>
          <p:grpSpPr bwMode="auto">
            <a:xfrm>
              <a:off x="288" y="0"/>
              <a:ext cx="5098" cy="4316"/>
              <a:chOff x="288" y="0"/>
              <a:chExt cx="5098" cy="4316"/>
            </a:xfrm>
          </p:grpSpPr>
          <p:sp>
            <p:nvSpPr>
              <p:cNvPr id="7175" name="Freeform 7"/>
              <p:cNvSpPr>
                <a:spLocks/>
              </p:cNvSpPr>
              <p:nvPr userDrawn="1"/>
            </p:nvSpPr>
            <p:spPr bwMode="hidden">
              <a:xfrm>
                <a:off x="2789" y="0"/>
                <a:ext cx="72" cy="4316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60" y="4316"/>
                  </a:cxn>
                  <a:cxn ang="0">
                    <a:pos x="72" y="4316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w="72" h="4316">
                    <a:moveTo>
                      <a:pt x="0" y="0"/>
                    </a:moveTo>
                    <a:lnTo>
                      <a:pt x="60" y="4316"/>
                    </a:lnTo>
                    <a:lnTo>
                      <a:pt x="72" y="4316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FFFFFF"/>
                  </a:solidFill>
                </a:endParaRPr>
              </a:p>
            </p:txBody>
          </p:sp>
          <p:sp>
            <p:nvSpPr>
              <p:cNvPr id="7176" name="Freeform 8"/>
              <p:cNvSpPr>
                <a:spLocks/>
              </p:cNvSpPr>
              <p:nvPr userDrawn="1"/>
            </p:nvSpPr>
            <p:spPr bwMode="hidden">
              <a:xfrm>
                <a:off x="3089" y="0"/>
                <a:ext cx="174" cy="4316"/>
              </a:xfrm>
              <a:custGeom>
                <a:avLst/>
                <a:gdLst/>
                <a:ahLst/>
                <a:cxnLst>
                  <a:cxn ang="0">
                    <a:pos x="24" y="0"/>
                  </a:cxn>
                  <a:cxn ang="0">
                    <a:pos x="12" y="0"/>
                  </a:cxn>
                  <a:cxn ang="0">
                    <a:pos x="42" y="216"/>
                  </a:cxn>
                  <a:cxn ang="0">
                    <a:pos x="72" y="444"/>
                  </a:cxn>
                  <a:cxn ang="0">
                    <a:pos x="96" y="689"/>
                  </a:cxn>
                  <a:cxn ang="0">
                    <a:pos x="120" y="947"/>
                  </a:cxn>
                  <a:cxn ang="0">
                    <a:pos x="132" y="1211"/>
                  </a:cxn>
                  <a:cxn ang="0">
                    <a:pos x="150" y="1487"/>
                  </a:cxn>
                  <a:cxn ang="0">
                    <a:pos x="156" y="1768"/>
                  </a:cxn>
                  <a:cxn ang="0">
                    <a:pos x="162" y="2062"/>
                  </a:cxn>
                  <a:cxn ang="0">
                    <a:pos x="156" y="2644"/>
                  </a:cxn>
                  <a:cxn ang="0">
                    <a:pos x="126" y="3225"/>
                  </a:cxn>
                  <a:cxn ang="0">
                    <a:pos x="108" y="3507"/>
                  </a:cxn>
                  <a:cxn ang="0">
                    <a:pos x="78" y="3788"/>
                  </a:cxn>
                  <a:cxn ang="0">
                    <a:pos x="42" y="4058"/>
                  </a:cxn>
                  <a:cxn ang="0">
                    <a:pos x="0" y="4316"/>
                  </a:cxn>
                  <a:cxn ang="0">
                    <a:pos x="12" y="4316"/>
                  </a:cxn>
                  <a:cxn ang="0">
                    <a:pos x="54" y="4058"/>
                  </a:cxn>
                  <a:cxn ang="0">
                    <a:pos x="90" y="3782"/>
                  </a:cxn>
                  <a:cxn ang="0">
                    <a:pos x="120" y="3507"/>
                  </a:cxn>
                  <a:cxn ang="0">
                    <a:pos x="138" y="3219"/>
                  </a:cxn>
                  <a:cxn ang="0">
                    <a:pos x="168" y="2638"/>
                  </a:cxn>
                  <a:cxn ang="0">
                    <a:pos x="174" y="2056"/>
                  </a:cxn>
                  <a:cxn ang="0">
                    <a:pos x="168" y="1768"/>
                  </a:cxn>
                  <a:cxn ang="0">
                    <a:pos x="162" y="1487"/>
                  </a:cxn>
                  <a:cxn ang="0">
                    <a:pos x="144" y="1211"/>
                  </a:cxn>
                  <a:cxn ang="0">
                    <a:pos x="132" y="941"/>
                  </a:cxn>
                  <a:cxn ang="0">
                    <a:pos x="108" y="689"/>
                  </a:cxn>
                  <a:cxn ang="0">
                    <a:pos x="84" y="444"/>
                  </a:cxn>
                  <a:cxn ang="0">
                    <a:pos x="54" y="216"/>
                  </a:cxn>
                  <a:cxn ang="0">
                    <a:pos x="24" y="0"/>
                  </a:cxn>
                  <a:cxn ang="0">
                    <a:pos x="24" y="0"/>
                  </a:cxn>
                </a:cxnLst>
                <a:rect l="0" t="0" r="r" b="b"/>
                <a:pathLst>
                  <a:path w="174" h="4316">
                    <a:moveTo>
                      <a:pt x="24" y="0"/>
                    </a:moveTo>
                    <a:lnTo>
                      <a:pt x="12" y="0"/>
                    </a:lnTo>
                    <a:lnTo>
                      <a:pt x="42" y="216"/>
                    </a:lnTo>
                    <a:lnTo>
                      <a:pt x="72" y="444"/>
                    </a:lnTo>
                    <a:lnTo>
                      <a:pt x="96" y="689"/>
                    </a:lnTo>
                    <a:lnTo>
                      <a:pt x="120" y="947"/>
                    </a:lnTo>
                    <a:lnTo>
                      <a:pt x="132" y="1211"/>
                    </a:lnTo>
                    <a:lnTo>
                      <a:pt x="150" y="1487"/>
                    </a:lnTo>
                    <a:lnTo>
                      <a:pt x="156" y="1768"/>
                    </a:lnTo>
                    <a:lnTo>
                      <a:pt x="162" y="2062"/>
                    </a:lnTo>
                    <a:lnTo>
                      <a:pt x="156" y="2644"/>
                    </a:lnTo>
                    <a:lnTo>
                      <a:pt x="126" y="3225"/>
                    </a:lnTo>
                    <a:lnTo>
                      <a:pt x="108" y="3507"/>
                    </a:lnTo>
                    <a:lnTo>
                      <a:pt x="78" y="3788"/>
                    </a:lnTo>
                    <a:lnTo>
                      <a:pt x="42" y="4058"/>
                    </a:lnTo>
                    <a:lnTo>
                      <a:pt x="0" y="4316"/>
                    </a:lnTo>
                    <a:lnTo>
                      <a:pt x="12" y="4316"/>
                    </a:lnTo>
                    <a:lnTo>
                      <a:pt x="54" y="4058"/>
                    </a:lnTo>
                    <a:lnTo>
                      <a:pt x="90" y="3782"/>
                    </a:lnTo>
                    <a:lnTo>
                      <a:pt x="120" y="3507"/>
                    </a:lnTo>
                    <a:lnTo>
                      <a:pt x="138" y="3219"/>
                    </a:lnTo>
                    <a:lnTo>
                      <a:pt x="168" y="2638"/>
                    </a:lnTo>
                    <a:lnTo>
                      <a:pt x="174" y="2056"/>
                    </a:lnTo>
                    <a:lnTo>
                      <a:pt x="168" y="1768"/>
                    </a:lnTo>
                    <a:lnTo>
                      <a:pt x="162" y="1487"/>
                    </a:lnTo>
                    <a:lnTo>
                      <a:pt x="144" y="1211"/>
                    </a:lnTo>
                    <a:lnTo>
                      <a:pt x="132" y="941"/>
                    </a:lnTo>
                    <a:lnTo>
                      <a:pt x="108" y="689"/>
                    </a:lnTo>
                    <a:lnTo>
                      <a:pt x="84" y="444"/>
                    </a:lnTo>
                    <a:lnTo>
                      <a:pt x="54" y="216"/>
                    </a:lnTo>
                    <a:lnTo>
                      <a:pt x="24" y="0"/>
                    </a:lnTo>
                    <a:lnTo>
                      <a:pt x="24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FFFFFF"/>
                  </a:solidFill>
                </a:endParaRPr>
              </a:p>
            </p:txBody>
          </p:sp>
          <p:sp>
            <p:nvSpPr>
              <p:cNvPr id="7177" name="Freeform 9"/>
              <p:cNvSpPr>
                <a:spLocks/>
              </p:cNvSpPr>
              <p:nvPr userDrawn="1"/>
            </p:nvSpPr>
            <p:spPr bwMode="hidden">
              <a:xfrm>
                <a:off x="3358" y="0"/>
                <a:ext cx="337" cy="4316"/>
              </a:xfrm>
              <a:custGeom>
                <a:avLst/>
                <a:gdLst/>
                <a:ahLst/>
                <a:cxnLst>
                  <a:cxn ang="0">
                    <a:pos x="329" y="2014"/>
                  </a:cxn>
                  <a:cxn ang="0">
                    <a:pos x="317" y="1726"/>
                  </a:cxn>
                  <a:cxn ang="0">
                    <a:pos x="293" y="1445"/>
                  </a:cxn>
                  <a:cxn ang="0">
                    <a:pos x="263" y="1175"/>
                  </a:cxn>
                  <a:cxn ang="0">
                    <a:pos x="228" y="917"/>
                  </a:cxn>
                  <a:cxn ang="0">
                    <a:pos x="186" y="665"/>
                  </a:cxn>
                  <a:cxn ang="0">
                    <a:pos x="132" y="432"/>
                  </a:cxn>
                  <a:cxn ang="0">
                    <a:pos x="78" y="204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66" y="204"/>
                  </a:cxn>
                  <a:cxn ang="0">
                    <a:pos x="120" y="432"/>
                  </a:cxn>
                  <a:cxn ang="0">
                    <a:pos x="174" y="665"/>
                  </a:cxn>
                  <a:cxn ang="0">
                    <a:pos x="216" y="917"/>
                  </a:cxn>
                  <a:cxn ang="0">
                    <a:pos x="251" y="1175"/>
                  </a:cxn>
                  <a:cxn ang="0">
                    <a:pos x="281" y="1445"/>
                  </a:cxn>
                  <a:cxn ang="0">
                    <a:pos x="305" y="1726"/>
                  </a:cxn>
                  <a:cxn ang="0">
                    <a:pos x="317" y="2014"/>
                  </a:cxn>
                  <a:cxn ang="0">
                    <a:pos x="323" y="2314"/>
                  </a:cxn>
                  <a:cxn ang="0">
                    <a:pos x="317" y="2608"/>
                  </a:cxn>
                  <a:cxn ang="0">
                    <a:pos x="305" y="2907"/>
                  </a:cxn>
                  <a:cxn ang="0">
                    <a:pos x="281" y="3201"/>
                  </a:cxn>
                  <a:cxn ang="0">
                    <a:pos x="257" y="3489"/>
                  </a:cxn>
                  <a:cxn ang="0">
                    <a:pos x="216" y="3777"/>
                  </a:cxn>
                  <a:cxn ang="0">
                    <a:pos x="174" y="4052"/>
                  </a:cxn>
                  <a:cxn ang="0">
                    <a:pos x="120" y="4316"/>
                  </a:cxn>
                  <a:cxn ang="0">
                    <a:pos x="132" y="4316"/>
                  </a:cxn>
                  <a:cxn ang="0">
                    <a:pos x="186" y="4052"/>
                  </a:cxn>
                  <a:cxn ang="0">
                    <a:pos x="228" y="3777"/>
                  </a:cxn>
                  <a:cxn ang="0">
                    <a:pos x="269" y="3489"/>
                  </a:cxn>
                  <a:cxn ang="0">
                    <a:pos x="293" y="3201"/>
                  </a:cxn>
                  <a:cxn ang="0">
                    <a:pos x="317" y="2907"/>
                  </a:cxn>
                  <a:cxn ang="0">
                    <a:pos x="329" y="2608"/>
                  </a:cxn>
                  <a:cxn ang="0">
                    <a:pos x="335" y="2314"/>
                  </a:cxn>
                  <a:cxn ang="0">
                    <a:pos x="329" y="2014"/>
                  </a:cxn>
                  <a:cxn ang="0">
                    <a:pos x="329" y="2014"/>
                  </a:cxn>
                </a:cxnLst>
                <a:rect l="0" t="0" r="r" b="b"/>
                <a:pathLst>
                  <a:path w="335" h="4316">
                    <a:moveTo>
                      <a:pt x="329" y="2014"/>
                    </a:moveTo>
                    <a:lnTo>
                      <a:pt x="317" y="1726"/>
                    </a:lnTo>
                    <a:lnTo>
                      <a:pt x="293" y="1445"/>
                    </a:lnTo>
                    <a:lnTo>
                      <a:pt x="263" y="1175"/>
                    </a:lnTo>
                    <a:lnTo>
                      <a:pt x="228" y="917"/>
                    </a:lnTo>
                    <a:lnTo>
                      <a:pt x="186" y="665"/>
                    </a:lnTo>
                    <a:lnTo>
                      <a:pt x="132" y="432"/>
                    </a:lnTo>
                    <a:lnTo>
                      <a:pt x="78" y="204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66" y="204"/>
                    </a:lnTo>
                    <a:lnTo>
                      <a:pt x="120" y="432"/>
                    </a:lnTo>
                    <a:lnTo>
                      <a:pt x="174" y="665"/>
                    </a:lnTo>
                    <a:lnTo>
                      <a:pt x="216" y="917"/>
                    </a:lnTo>
                    <a:lnTo>
                      <a:pt x="251" y="1175"/>
                    </a:lnTo>
                    <a:lnTo>
                      <a:pt x="281" y="1445"/>
                    </a:lnTo>
                    <a:lnTo>
                      <a:pt x="305" y="1726"/>
                    </a:lnTo>
                    <a:lnTo>
                      <a:pt x="317" y="2014"/>
                    </a:lnTo>
                    <a:lnTo>
                      <a:pt x="323" y="2314"/>
                    </a:lnTo>
                    <a:lnTo>
                      <a:pt x="317" y="2608"/>
                    </a:lnTo>
                    <a:lnTo>
                      <a:pt x="305" y="2907"/>
                    </a:lnTo>
                    <a:lnTo>
                      <a:pt x="281" y="3201"/>
                    </a:lnTo>
                    <a:lnTo>
                      <a:pt x="257" y="3489"/>
                    </a:lnTo>
                    <a:lnTo>
                      <a:pt x="216" y="3777"/>
                    </a:lnTo>
                    <a:lnTo>
                      <a:pt x="174" y="4052"/>
                    </a:lnTo>
                    <a:lnTo>
                      <a:pt x="120" y="4316"/>
                    </a:lnTo>
                    <a:lnTo>
                      <a:pt x="132" y="4316"/>
                    </a:lnTo>
                    <a:lnTo>
                      <a:pt x="186" y="4052"/>
                    </a:lnTo>
                    <a:lnTo>
                      <a:pt x="228" y="3777"/>
                    </a:lnTo>
                    <a:lnTo>
                      <a:pt x="269" y="3489"/>
                    </a:lnTo>
                    <a:lnTo>
                      <a:pt x="293" y="3201"/>
                    </a:lnTo>
                    <a:lnTo>
                      <a:pt x="317" y="2907"/>
                    </a:lnTo>
                    <a:lnTo>
                      <a:pt x="329" y="2608"/>
                    </a:lnTo>
                    <a:lnTo>
                      <a:pt x="335" y="2314"/>
                    </a:lnTo>
                    <a:lnTo>
                      <a:pt x="329" y="2014"/>
                    </a:lnTo>
                    <a:lnTo>
                      <a:pt x="329" y="201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FFFFFF"/>
                  </a:solidFill>
                </a:endParaRPr>
              </a:p>
            </p:txBody>
          </p:sp>
          <p:sp>
            <p:nvSpPr>
              <p:cNvPr id="7178" name="Freeform 10"/>
              <p:cNvSpPr>
                <a:spLocks/>
              </p:cNvSpPr>
              <p:nvPr userDrawn="1"/>
            </p:nvSpPr>
            <p:spPr bwMode="hidden">
              <a:xfrm>
                <a:off x="3676" y="0"/>
                <a:ext cx="427" cy="4316"/>
              </a:xfrm>
              <a:custGeom>
                <a:avLst/>
                <a:gdLst/>
                <a:ahLst/>
                <a:cxnLst>
                  <a:cxn ang="0">
                    <a:pos x="413" y="1924"/>
                  </a:cxn>
                  <a:cxn ang="0">
                    <a:pos x="395" y="1690"/>
                  </a:cxn>
                  <a:cxn ang="0">
                    <a:pos x="365" y="1457"/>
                  </a:cxn>
                  <a:cxn ang="0">
                    <a:pos x="329" y="1229"/>
                  </a:cxn>
                  <a:cxn ang="0">
                    <a:pos x="281" y="1001"/>
                  </a:cxn>
                  <a:cxn ang="0">
                    <a:pos x="227" y="761"/>
                  </a:cxn>
                  <a:cxn ang="0">
                    <a:pos x="162" y="522"/>
                  </a:cxn>
                  <a:cxn ang="0">
                    <a:pos x="90" y="270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84" y="270"/>
                  </a:cxn>
                  <a:cxn ang="0">
                    <a:pos x="156" y="522"/>
                  </a:cxn>
                  <a:cxn ang="0">
                    <a:pos x="216" y="767"/>
                  </a:cxn>
                  <a:cxn ang="0">
                    <a:pos x="275" y="1001"/>
                  </a:cxn>
                  <a:cxn ang="0">
                    <a:pos x="317" y="1235"/>
                  </a:cxn>
                  <a:cxn ang="0">
                    <a:pos x="353" y="1463"/>
                  </a:cxn>
                  <a:cxn ang="0">
                    <a:pos x="383" y="1690"/>
                  </a:cxn>
                  <a:cxn ang="0">
                    <a:pos x="401" y="1924"/>
                  </a:cxn>
                  <a:cxn ang="0">
                    <a:pos x="413" y="2188"/>
                  </a:cxn>
                  <a:cxn ang="0">
                    <a:pos x="407" y="2458"/>
                  </a:cxn>
                  <a:cxn ang="0">
                    <a:pos x="395" y="2733"/>
                  </a:cxn>
                  <a:cxn ang="0">
                    <a:pos x="365" y="3021"/>
                  </a:cxn>
                  <a:cxn ang="0">
                    <a:pos x="329" y="3321"/>
                  </a:cxn>
                  <a:cxn ang="0">
                    <a:pos x="275" y="3639"/>
                  </a:cxn>
                  <a:cxn ang="0">
                    <a:pos x="204" y="3968"/>
                  </a:cxn>
                  <a:cxn ang="0">
                    <a:pos x="126" y="4316"/>
                  </a:cxn>
                  <a:cxn ang="0">
                    <a:pos x="138" y="4316"/>
                  </a:cxn>
                  <a:cxn ang="0">
                    <a:pos x="216" y="3968"/>
                  </a:cxn>
                  <a:cxn ang="0">
                    <a:pos x="287" y="3639"/>
                  </a:cxn>
                  <a:cxn ang="0">
                    <a:pos x="341" y="3321"/>
                  </a:cxn>
                  <a:cxn ang="0">
                    <a:pos x="377" y="3021"/>
                  </a:cxn>
                  <a:cxn ang="0">
                    <a:pos x="407" y="2733"/>
                  </a:cxn>
                  <a:cxn ang="0">
                    <a:pos x="419" y="2458"/>
                  </a:cxn>
                  <a:cxn ang="0">
                    <a:pos x="425" y="2188"/>
                  </a:cxn>
                  <a:cxn ang="0">
                    <a:pos x="413" y="1924"/>
                  </a:cxn>
                  <a:cxn ang="0">
                    <a:pos x="413" y="1924"/>
                  </a:cxn>
                </a:cxnLst>
                <a:rect l="0" t="0" r="r" b="b"/>
                <a:pathLst>
                  <a:path w="425" h="4316">
                    <a:moveTo>
                      <a:pt x="413" y="1924"/>
                    </a:moveTo>
                    <a:lnTo>
                      <a:pt x="395" y="1690"/>
                    </a:lnTo>
                    <a:lnTo>
                      <a:pt x="365" y="1457"/>
                    </a:lnTo>
                    <a:lnTo>
                      <a:pt x="329" y="1229"/>
                    </a:lnTo>
                    <a:lnTo>
                      <a:pt x="281" y="1001"/>
                    </a:lnTo>
                    <a:lnTo>
                      <a:pt x="227" y="761"/>
                    </a:lnTo>
                    <a:lnTo>
                      <a:pt x="162" y="522"/>
                    </a:lnTo>
                    <a:lnTo>
                      <a:pt x="90" y="270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84" y="270"/>
                    </a:lnTo>
                    <a:lnTo>
                      <a:pt x="156" y="522"/>
                    </a:lnTo>
                    <a:lnTo>
                      <a:pt x="216" y="767"/>
                    </a:lnTo>
                    <a:lnTo>
                      <a:pt x="275" y="1001"/>
                    </a:lnTo>
                    <a:lnTo>
                      <a:pt x="317" y="1235"/>
                    </a:lnTo>
                    <a:lnTo>
                      <a:pt x="353" y="1463"/>
                    </a:lnTo>
                    <a:lnTo>
                      <a:pt x="383" y="1690"/>
                    </a:lnTo>
                    <a:lnTo>
                      <a:pt x="401" y="1924"/>
                    </a:lnTo>
                    <a:lnTo>
                      <a:pt x="413" y="2188"/>
                    </a:lnTo>
                    <a:lnTo>
                      <a:pt x="407" y="2458"/>
                    </a:lnTo>
                    <a:lnTo>
                      <a:pt x="395" y="2733"/>
                    </a:lnTo>
                    <a:lnTo>
                      <a:pt x="365" y="3021"/>
                    </a:lnTo>
                    <a:lnTo>
                      <a:pt x="329" y="3321"/>
                    </a:lnTo>
                    <a:lnTo>
                      <a:pt x="275" y="3639"/>
                    </a:lnTo>
                    <a:lnTo>
                      <a:pt x="204" y="3968"/>
                    </a:lnTo>
                    <a:lnTo>
                      <a:pt x="126" y="4316"/>
                    </a:lnTo>
                    <a:lnTo>
                      <a:pt x="138" y="4316"/>
                    </a:lnTo>
                    <a:lnTo>
                      <a:pt x="216" y="3968"/>
                    </a:lnTo>
                    <a:lnTo>
                      <a:pt x="287" y="3639"/>
                    </a:lnTo>
                    <a:lnTo>
                      <a:pt x="341" y="3321"/>
                    </a:lnTo>
                    <a:lnTo>
                      <a:pt x="377" y="3021"/>
                    </a:lnTo>
                    <a:lnTo>
                      <a:pt x="407" y="2733"/>
                    </a:lnTo>
                    <a:lnTo>
                      <a:pt x="419" y="2458"/>
                    </a:lnTo>
                    <a:lnTo>
                      <a:pt x="425" y="2188"/>
                    </a:lnTo>
                    <a:lnTo>
                      <a:pt x="413" y="1924"/>
                    </a:lnTo>
                    <a:lnTo>
                      <a:pt x="413" y="192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FFFFFF"/>
                  </a:solidFill>
                </a:endParaRPr>
              </a:p>
            </p:txBody>
          </p:sp>
          <p:sp>
            <p:nvSpPr>
              <p:cNvPr id="7179" name="Freeform 11"/>
              <p:cNvSpPr>
                <a:spLocks/>
              </p:cNvSpPr>
              <p:nvPr userDrawn="1"/>
            </p:nvSpPr>
            <p:spPr bwMode="hidden">
              <a:xfrm>
                <a:off x="3946" y="0"/>
                <a:ext cx="558" cy="4316"/>
              </a:xfrm>
              <a:custGeom>
                <a:avLst/>
                <a:gdLst/>
                <a:ahLst/>
                <a:cxnLst>
                  <a:cxn ang="0">
                    <a:pos x="556" y="2020"/>
                  </a:cxn>
                  <a:cxn ang="0">
                    <a:pos x="538" y="1732"/>
                  </a:cxn>
                  <a:cxn ang="0">
                    <a:pos x="503" y="1445"/>
                  </a:cxn>
                  <a:cxn ang="0">
                    <a:pos x="455" y="1175"/>
                  </a:cxn>
                  <a:cxn ang="0">
                    <a:pos x="395" y="911"/>
                  </a:cxn>
                  <a:cxn ang="0">
                    <a:pos x="317" y="659"/>
                  </a:cxn>
                  <a:cxn ang="0">
                    <a:pos x="228" y="426"/>
                  </a:cxn>
                  <a:cxn ang="0">
                    <a:pos x="126" y="204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114" y="204"/>
                  </a:cxn>
                  <a:cxn ang="0">
                    <a:pos x="216" y="426"/>
                  </a:cxn>
                  <a:cxn ang="0">
                    <a:pos x="305" y="659"/>
                  </a:cxn>
                  <a:cxn ang="0">
                    <a:pos x="383" y="911"/>
                  </a:cxn>
                  <a:cxn ang="0">
                    <a:pos x="443" y="1175"/>
                  </a:cxn>
                  <a:cxn ang="0">
                    <a:pos x="491" y="1445"/>
                  </a:cxn>
                  <a:cxn ang="0">
                    <a:pos x="526" y="1732"/>
                  </a:cxn>
                  <a:cxn ang="0">
                    <a:pos x="544" y="2020"/>
                  </a:cxn>
                  <a:cxn ang="0">
                    <a:pos x="544" y="2326"/>
                  </a:cxn>
                  <a:cxn ang="0">
                    <a:pos x="532" y="2632"/>
                  </a:cxn>
                  <a:cxn ang="0">
                    <a:pos x="503" y="2931"/>
                  </a:cxn>
                  <a:cxn ang="0">
                    <a:pos x="455" y="3225"/>
                  </a:cxn>
                  <a:cxn ang="0">
                    <a:pos x="389" y="3513"/>
                  </a:cxn>
                  <a:cxn ang="0">
                    <a:pos x="311" y="3788"/>
                  </a:cxn>
                  <a:cxn ang="0">
                    <a:pos x="216" y="4058"/>
                  </a:cxn>
                  <a:cxn ang="0">
                    <a:pos x="102" y="4316"/>
                  </a:cxn>
                  <a:cxn ang="0">
                    <a:pos x="114" y="4316"/>
                  </a:cxn>
                  <a:cxn ang="0">
                    <a:pos x="228" y="4058"/>
                  </a:cxn>
                  <a:cxn ang="0">
                    <a:pos x="323" y="3788"/>
                  </a:cxn>
                  <a:cxn ang="0">
                    <a:pos x="401" y="3513"/>
                  </a:cxn>
                  <a:cxn ang="0">
                    <a:pos x="467" y="3225"/>
                  </a:cxn>
                  <a:cxn ang="0">
                    <a:pos x="515" y="2931"/>
                  </a:cxn>
                  <a:cxn ang="0">
                    <a:pos x="544" y="2632"/>
                  </a:cxn>
                  <a:cxn ang="0">
                    <a:pos x="556" y="2326"/>
                  </a:cxn>
                  <a:cxn ang="0">
                    <a:pos x="556" y="2020"/>
                  </a:cxn>
                  <a:cxn ang="0">
                    <a:pos x="556" y="2020"/>
                  </a:cxn>
                </a:cxnLst>
                <a:rect l="0" t="0" r="r" b="b"/>
                <a:pathLst>
                  <a:path w="556" h="4316">
                    <a:moveTo>
                      <a:pt x="556" y="2020"/>
                    </a:moveTo>
                    <a:lnTo>
                      <a:pt x="538" y="1732"/>
                    </a:lnTo>
                    <a:lnTo>
                      <a:pt x="503" y="1445"/>
                    </a:lnTo>
                    <a:lnTo>
                      <a:pt x="455" y="1175"/>
                    </a:lnTo>
                    <a:lnTo>
                      <a:pt x="395" y="911"/>
                    </a:lnTo>
                    <a:lnTo>
                      <a:pt x="317" y="659"/>
                    </a:lnTo>
                    <a:lnTo>
                      <a:pt x="228" y="426"/>
                    </a:lnTo>
                    <a:lnTo>
                      <a:pt x="126" y="204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114" y="204"/>
                    </a:lnTo>
                    <a:lnTo>
                      <a:pt x="216" y="426"/>
                    </a:lnTo>
                    <a:lnTo>
                      <a:pt x="305" y="659"/>
                    </a:lnTo>
                    <a:lnTo>
                      <a:pt x="383" y="911"/>
                    </a:lnTo>
                    <a:lnTo>
                      <a:pt x="443" y="1175"/>
                    </a:lnTo>
                    <a:lnTo>
                      <a:pt x="491" y="1445"/>
                    </a:lnTo>
                    <a:lnTo>
                      <a:pt x="526" y="1732"/>
                    </a:lnTo>
                    <a:lnTo>
                      <a:pt x="544" y="2020"/>
                    </a:lnTo>
                    <a:lnTo>
                      <a:pt x="544" y="2326"/>
                    </a:lnTo>
                    <a:lnTo>
                      <a:pt x="532" y="2632"/>
                    </a:lnTo>
                    <a:lnTo>
                      <a:pt x="503" y="2931"/>
                    </a:lnTo>
                    <a:lnTo>
                      <a:pt x="455" y="3225"/>
                    </a:lnTo>
                    <a:lnTo>
                      <a:pt x="389" y="3513"/>
                    </a:lnTo>
                    <a:lnTo>
                      <a:pt x="311" y="3788"/>
                    </a:lnTo>
                    <a:lnTo>
                      <a:pt x="216" y="4058"/>
                    </a:lnTo>
                    <a:lnTo>
                      <a:pt x="102" y="4316"/>
                    </a:lnTo>
                    <a:lnTo>
                      <a:pt x="114" y="4316"/>
                    </a:lnTo>
                    <a:lnTo>
                      <a:pt x="228" y="4058"/>
                    </a:lnTo>
                    <a:lnTo>
                      <a:pt x="323" y="3788"/>
                    </a:lnTo>
                    <a:lnTo>
                      <a:pt x="401" y="3513"/>
                    </a:lnTo>
                    <a:lnTo>
                      <a:pt x="467" y="3225"/>
                    </a:lnTo>
                    <a:lnTo>
                      <a:pt x="515" y="2931"/>
                    </a:lnTo>
                    <a:lnTo>
                      <a:pt x="544" y="2632"/>
                    </a:lnTo>
                    <a:lnTo>
                      <a:pt x="556" y="2326"/>
                    </a:lnTo>
                    <a:lnTo>
                      <a:pt x="556" y="2020"/>
                    </a:lnTo>
                    <a:lnTo>
                      <a:pt x="556" y="202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FFFFFF"/>
                  </a:solidFill>
                </a:endParaRPr>
              </a:p>
            </p:txBody>
          </p:sp>
          <p:sp>
            <p:nvSpPr>
              <p:cNvPr id="7180" name="Freeform 12"/>
              <p:cNvSpPr>
                <a:spLocks/>
              </p:cNvSpPr>
              <p:nvPr userDrawn="1"/>
            </p:nvSpPr>
            <p:spPr bwMode="hidden">
              <a:xfrm>
                <a:off x="4246" y="0"/>
                <a:ext cx="690" cy="4316"/>
              </a:xfrm>
              <a:custGeom>
                <a:avLst/>
                <a:gdLst/>
                <a:ahLst/>
                <a:cxnLst>
                  <a:cxn ang="0">
                    <a:pos x="688" y="2086"/>
                  </a:cxn>
                  <a:cxn ang="0">
                    <a:pos x="670" y="1810"/>
                  </a:cxn>
                  <a:cxn ang="0">
                    <a:pos x="634" y="1541"/>
                  </a:cxn>
                  <a:cxn ang="0">
                    <a:pos x="574" y="1271"/>
                  </a:cxn>
                  <a:cxn ang="0">
                    <a:pos x="497" y="1007"/>
                  </a:cxn>
                  <a:cxn ang="0">
                    <a:pos x="401" y="749"/>
                  </a:cxn>
                  <a:cxn ang="0">
                    <a:pos x="293" y="492"/>
                  </a:cxn>
                  <a:cxn ang="0">
                    <a:pos x="162" y="240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150" y="240"/>
                  </a:cxn>
                  <a:cxn ang="0">
                    <a:pos x="281" y="492"/>
                  </a:cxn>
                  <a:cxn ang="0">
                    <a:pos x="389" y="749"/>
                  </a:cxn>
                  <a:cxn ang="0">
                    <a:pos x="485" y="1007"/>
                  </a:cxn>
                  <a:cxn ang="0">
                    <a:pos x="562" y="1271"/>
                  </a:cxn>
                  <a:cxn ang="0">
                    <a:pos x="622" y="1541"/>
                  </a:cxn>
                  <a:cxn ang="0">
                    <a:pos x="658" y="1810"/>
                  </a:cxn>
                  <a:cxn ang="0">
                    <a:pos x="676" y="2086"/>
                  </a:cxn>
                  <a:cxn ang="0">
                    <a:pos x="676" y="2368"/>
                  </a:cxn>
                  <a:cxn ang="0">
                    <a:pos x="658" y="2650"/>
                  </a:cxn>
                  <a:cxn ang="0">
                    <a:pos x="616" y="2931"/>
                  </a:cxn>
                  <a:cxn ang="0">
                    <a:pos x="556" y="3213"/>
                  </a:cxn>
                  <a:cxn ang="0">
                    <a:pos x="473" y="3495"/>
                  </a:cxn>
                  <a:cxn ang="0">
                    <a:pos x="371" y="3777"/>
                  </a:cxn>
                  <a:cxn ang="0">
                    <a:pos x="251" y="4046"/>
                  </a:cxn>
                  <a:cxn ang="0">
                    <a:pos x="114" y="4316"/>
                  </a:cxn>
                  <a:cxn ang="0">
                    <a:pos x="126" y="4316"/>
                  </a:cxn>
                  <a:cxn ang="0">
                    <a:pos x="263" y="4046"/>
                  </a:cxn>
                  <a:cxn ang="0">
                    <a:pos x="383" y="3777"/>
                  </a:cxn>
                  <a:cxn ang="0">
                    <a:pos x="485" y="3495"/>
                  </a:cxn>
                  <a:cxn ang="0">
                    <a:pos x="568" y="3219"/>
                  </a:cxn>
                  <a:cxn ang="0">
                    <a:pos x="628" y="2937"/>
                  </a:cxn>
                  <a:cxn ang="0">
                    <a:pos x="670" y="2656"/>
                  </a:cxn>
                  <a:cxn ang="0">
                    <a:pos x="688" y="2368"/>
                  </a:cxn>
                  <a:cxn ang="0">
                    <a:pos x="688" y="2086"/>
                  </a:cxn>
                  <a:cxn ang="0">
                    <a:pos x="688" y="2086"/>
                  </a:cxn>
                </a:cxnLst>
                <a:rect l="0" t="0" r="r" b="b"/>
                <a:pathLst>
                  <a:path w="688" h="4316">
                    <a:moveTo>
                      <a:pt x="688" y="2086"/>
                    </a:moveTo>
                    <a:lnTo>
                      <a:pt x="670" y="1810"/>
                    </a:lnTo>
                    <a:lnTo>
                      <a:pt x="634" y="1541"/>
                    </a:lnTo>
                    <a:lnTo>
                      <a:pt x="574" y="1271"/>
                    </a:lnTo>
                    <a:lnTo>
                      <a:pt x="497" y="1007"/>
                    </a:lnTo>
                    <a:lnTo>
                      <a:pt x="401" y="749"/>
                    </a:lnTo>
                    <a:lnTo>
                      <a:pt x="293" y="492"/>
                    </a:lnTo>
                    <a:lnTo>
                      <a:pt x="162" y="240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150" y="240"/>
                    </a:lnTo>
                    <a:lnTo>
                      <a:pt x="281" y="492"/>
                    </a:lnTo>
                    <a:lnTo>
                      <a:pt x="389" y="749"/>
                    </a:lnTo>
                    <a:lnTo>
                      <a:pt x="485" y="1007"/>
                    </a:lnTo>
                    <a:lnTo>
                      <a:pt x="562" y="1271"/>
                    </a:lnTo>
                    <a:lnTo>
                      <a:pt x="622" y="1541"/>
                    </a:lnTo>
                    <a:lnTo>
                      <a:pt x="658" y="1810"/>
                    </a:lnTo>
                    <a:lnTo>
                      <a:pt x="676" y="2086"/>
                    </a:lnTo>
                    <a:lnTo>
                      <a:pt x="676" y="2368"/>
                    </a:lnTo>
                    <a:lnTo>
                      <a:pt x="658" y="2650"/>
                    </a:lnTo>
                    <a:lnTo>
                      <a:pt x="616" y="2931"/>
                    </a:lnTo>
                    <a:lnTo>
                      <a:pt x="556" y="3213"/>
                    </a:lnTo>
                    <a:lnTo>
                      <a:pt x="473" y="3495"/>
                    </a:lnTo>
                    <a:lnTo>
                      <a:pt x="371" y="3777"/>
                    </a:lnTo>
                    <a:lnTo>
                      <a:pt x="251" y="4046"/>
                    </a:lnTo>
                    <a:lnTo>
                      <a:pt x="114" y="4316"/>
                    </a:lnTo>
                    <a:lnTo>
                      <a:pt x="126" y="4316"/>
                    </a:lnTo>
                    <a:lnTo>
                      <a:pt x="263" y="4046"/>
                    </a:lnTo>
                    <a:lnTo>
                      <a:pt x="383" y="3777"/>
                    </a:lnTo>
                    <a:lnTo>
                      <a:pt x="485" y="3495"/>
                    </a:lnTo>
                    <a:lnTo>
                      <a:pt x="568" y="3219"/>
                    </a:lnTo>
                    <a:lnTo>
                      <a:pt x="628" y="2937"/>
                    </a:lnTo>
                    <a:lnTo>
                      <a:pt x="670" y="2656"/>
                    </a:lnTo>
                    <a:lnTo>
                      <a:pt x="688" y="2368"/>
                    </a:lnTo>
                    <a:lnTo>
                      <a:pt x="688" y="2086"/>
                    </a:lnTo>
                    <a:lnTo>
                      <a:pt x="688" y="208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FFFFFF"/>
                  </a:solidFill>
                </a:endParaRPr>
              </a:p>
            </p:txBody>
          </p:sp>
          <p:sp>
            <p:nvSpPr>
              <p:cNvPr id="7181" name="Freeform 13"/>
              <p:cNvSpPr>
                <a:spLocks/>
              </p:cNvSpPr>
              <p:nvPr userDrawn="1"/>
            </p:nvSpPr>
            <p:spPr bwMode="hidden">
              <a:xfrm>
                <a:off x="4522" y="0"/>
                <a:ext cx="864" cy="4316"/>
              </a:xfrm>
              <a:custGeom>
                <a:avLst/>
                <a:gdLst/>
                <a:ahLst/>
                <a:cxnLst>
                  <a:cxn ang="0">
                    <a:pos x="855" y="2128"/>
                  </a:cxn>
                  <a:cxn ang="0">
                    <a:pos x="831" y="1834"/>
                  </a:cxn>
                  <a:cxn ang="0">
                    <a:pos x="808" y="1684"/>
                  </a:cxn>
                  <a:cxn ang="0">
                    <a:pos x="784" y="1541"/>
                  </a:cxn>
                  <a:cxn ang="0">
                    <a:pos x="748" y="1397"/>
                  </a:cxn>
                  <a:cxn ang="0">
                    <a:pos x="712" y="1253"/>
                  </a:cxn>
                  <a:cxn ang="0">
                    <a:pos x="664" y="1115"/>
                  </a:cxn>
                  <a:cxn ang="0">
                    <a:pos x="610" y="977"/>
                  </a:cxn>
                  <a:cxn ang="0">
                    <a:pos x="491" y="719"/>
                  </a:cxn>
                  <a:cxn ang="0">
                    <a:pos x="353" y="468"/>
                  </a:cxn>
                  <a:cxn ang="0">
                    <a:pos x="192" y="228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180" y="228"/>
                  </a:cxn>
                  <a:cxn ang="0">
                    <a:pos x="341" y="468"/>
                  </a:cxn>
                  <a:cxn ang="0">
                    <a:pos x="479" y="719"/>
                  </a:cxn>
                  <a:cxn ang="0">
                    <a:pos x="598" y="983"/>
                  </a:cxn>
                  <a:cxn ang="0">
                    <a:pos x="652" y="1121"/>
                  </a:cxn>
                  <a:cxn ang="0">
                    <a:pos x="700" y="1259"/>
                  </a:cxn>
                  <a:cxn ang="0">
                    <a:pos x="736" y="1403"/>
                  </a:cxn>
                  <a:cxn ang="0">
                    <a:pos x="772" y="1547"/>
                  </a:cxn>
                  <a:cxn ang="0">
                    <a:pos x="802" y="1690"/>
                  </a:cxn>
                  <a:cxn ang="0">
                    <a:pos x="819" y="1834"/>
                  </a:cxn>
                  <a:cxn ang="0">
                    <a:pos x="837" y="1984"/>
                  </a:cxn>
                  <a:cxn ang="0">
                    <a:pos x="843" y="2128"/>
                  </a:cxn>
                  <a:cxn ang="0">
                    <a:pos x="849" y="2278"/>
                  </a:cxn>
                  <a:cxn ang="0">
                    <a:pos x="843" y="2428"/>
                  </a:cxn>
                  <a:cxn ang="0">
                    <a:pos x="831" y="2572"/>
                  </a:cxn>
                  <a:cxn ang="0">
                    <a:pos x="819" y="2721"/>
                  </a:cxn>
                  <a:cxn ang="0">
                    <a:pos x="796" y="2865"/>
                  </a:cxn>
                  <a:cxn ang="0">
                    <a:pos x="766" y="3015"/>
                  </a:cxn>
                  <a:cxn ang="0">
                    <a:pos x="724" y="3159"/>
                  </a:cxn>
                  <a:cxn ang="0">
                    <a:pos x="682" y="3303"/>
                  </a:cxn>
                  <a:cxn ang="0">
                    <a:pos x="586" y="3567"/>
                  </a:cxn>
                  <a:cxn ang="0">
                    <a:pos x="473" y="3824"/>
                  </a:cxn>
                  <a:cxn ang="0">
                    <a:pos x="335" y="4076"/>
                  </a:cxn>
                  <a:cxn ang="0">
                    <a:pos x="180" y="4316"/>
                  </a:cxn>
                  <a:cxn ang="0">
                    <a:pos x="192" y="4316"/>
                  </a:cxn>
                  <a:cxn ang="0">
                    <a:pos x="347" y="4076"/>
                  </a:cxn>
                  <a:cxn ang="0">
                    <a:pos x="485" y="3824"/>
                  </a:cxn>
                  <a:cxn ang="0">
                    <a:pos x="598" y="3573"/>
                  </a:cxn>
                  <a:cxn ang="0">
                    <a:pos x="694" y="3309"/>
                  </a:cxn>
                  <a:cxn ang="0">
                    <a:pos x="736" y="3165"/>
                  </a:cxn>
                  <a:cxn ang="0">
                    <a:pos x="778" y="3021"/>
                  </a:cxn>
                  <a:cxn ang="0">
                    <a:pos x="808" y="2871"/>
                  </a:cxn>
                  <a:cxn ang="0">
                    <a:pos x="831" y="2727"/>
                  </a:cxn>
                  <a:cxn ang="0">
                    <a:pos x="843" y="2578"/>
                  </a:cxn>
                  <a:cxn ang="0">
                    <a:pos x="855" y="2428"/>
                  </a:cxn>
                  <a:cxn ang="0">
                    <a:pos x="861" y="2278"/>
                  </a:cxn>
                  <a:cxn ang="0">
                    <a:pos x="855" y="2128"/>
                  </a:cxn>
                  <a:cxn ang="0">
                    <a:pos x="855" y="2128"/>
                  </a:cxn>
                </a:cxnLst>
                <a:rect l="0" t="0" r="r" b="b"/>
                <a:pathLst>
                  <a:path w="861" h="4316">
                    <a:moveTo>
                      <a:pt x="855" y="2128"/>
                    </a:moveTo>
                    <a:lnTo>
                      <a:pt x="831" y="1834"/>
                    </a:lnTo>
                    <a:lnTo>
                      <a:pt x="808" y="1684"/>
                    </a:lnTo>
                    <a:lnTo>
                      <a:pt x="784" y="1541"/>
                    </a:lnTo>
                    <a:lnTo>
                      <a:pt x="748" y="1397"/>
                    </a:lnTo>
                    <a:lnTo>
                      <a:pt x="712" y="1253"/>
                    </a:lnTo>
                    <a:lnTo>
                      <a:pt x="664" y="1115"/>
                    </a:lnTo>
                    <a:lnTo>
                      <a:pt x="610" y="977"/>
                    </a:lnTo>
                    <a:lnTo>
                      <a:pt x="491" y="719"/>
                    </a:lnTo>
                    <a:lnTo>
                      <a:pt x="353" y="468"/>
                    </a:lnTo>
                    <a:lnTo>
                      <a:pt x="192" y="228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180" y="228"/>
                    </a:lnTo>
                    <a:lnTo>
                      <a:pt x="341" y="468"/>
                    </a:lnTo>
                    <a:lnTo>
                      <a:pt x="479" y="719"/>
                    </a:lnTo>
                    <a:lnTo>
                      <a:pt x="598" y="983"/>
                    </a:lnTo>
                    <a:lnTo>
                      <a:pt x="652" y="1121"/>
                    </a:lnTo>
                    <a:lnTo>
                      <a:pt x="700" y="1259"/>
                    </a:lnTo>
                    <a:lnTo>
                      <a:pt x="736" y="1403"/>
                    </a:lnTo>
                    <a:lnTo>
                      <a:pt x="772" y="1547"/>
                    </a:lnTo>
                    <a:lnTo>
                      <a:pt x="802" y="1690"/>
                    </a:lnTo>
                    <a:lnTo>
                      <a:pt x="819" y="1834"/>
                    </a:lnTo>
                    <a:lnTo>
                      <a:pt x="837" y="1984"/>
                    </a:lnTo>
                    <a:lnTo>
                      <a:pt x="843" y="2128"/>
                    </a:lnTo>
                    <a:lnTo>
                      <a:pt x="849" y="2278"/>
                    </a:lnTo>
                    <a:lnTo>
                      <a:pt x="843" y="2428"/>
                    </a:lnTo>
                    <a:lnTo>
                      <a:pt x="831" y="2572"/>
                    </a:lnTo>
                    <a:lnTo>
                      <a:pt x="819" y="2721"/>
                    </a:lnTo>
                    <a:lnTo>
                      <a:pt x="796" y="2865"/>
                    </a:lnTo>
                    <a:lnTo>
                      <a:pt x="766" y="3015"/>
                    </a:lnTo>
                    <a:lnTo>
                      <a:pt x="724" y="3159"/>
                    </a:lnTo>
                    <a:lnTo>
                      <a:pt x="682" y="3303"/>
                    </a:lnTo>
                    <a:lnTo>
                      <a:pt x="586" y="3567"/>
                    </a:lnTo>
                    <a:lnTo>
                      <a:pt x="473" y="3824"/>
                    </a:lnTo>
                    <a:lnTo>
                      <a:pt x="335" y="4076"/>
                    </a:lnTo>
                    <a:lnTo>
                      <a:pt x="180" y="4316"/>
                    </a:lnTo>
                    <a:lnTo>
                      <a:pt x="192" y="4316"/>
                    </a:lnTo>
                    <a:lnTo>
                      <a:pt x="347" y="4076"/>
                    </a:lnTo>
                    <a:lnTo>
                      <a:pt x="485" y="3824"/>
                    </a:lnTo>
                    <a:lnTo>
                      <a:pt x="598" y="3573"/>
                    </a:lnTo>
                    <a:lnTo>
                      <a:pt x="694" y="3309"/>
                    </a:lnTo>
                    <a:lnTo>
                      <a:pt x="736" y="3165"/>
                    </a:lnTo>
                    <a:lnTo>
                      <a:pt x="778" y="3021"/>
                    </a:lnTo>
                    <a:lnTo>
                      <a:pt x="808" y="2871"/>
                    </a:lnTo>
                    <a:lnTo>
                      <a:pt x="831" y="2727"/>
                    </a:lnTo>
                    <a:lnTo>
                      <a:pt x="843" y="2578"/>
                    </a:lnTo>
                    <a:lnTo>
                      <a:pt x="855" y="2428"/>
                    </a:lnTo>
                    <a:lnTo>
                      <a:pt x="861" y="2278"/>
                    </a:lnTo>
                    <a:lnTo>
                      <a:pt x="855" y="2128"/>
                    </a:lnTo>
                    <a:lnTo>
                      <a:pt x="855" y="2128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FFFFFF"/>
                  </a:solidFill>
                </a:endParaRPr>
              </a:p>
            </p:txBody>
          </p:sp>
          <p:sp>
            <p:nvSpPr>
              <p:cNvPr id="7182" name="Freeform 14"/>
              <p:cNvSpPr>
                <a:spLocks/>
              </p:cNvSpPr>
              <p:nvPr userDrawn="1"/>
            </p:nvSpPr>
            <p:spPr bwMode="hidden">
              <a:xfrm>
                <a:off x="2399" y="0"/>
                <a:ext cx="150" cy="4316"/>
              </a:xfrm>
              <a:custGeom>
                <a:avLst/>
                <a:gdLst/>
                <a:ahLst/>
                <a:cxnLst>
                  <a:cxn ang="0">
                    <a:pos x="18" y="1942"/>
                  </a:cxn>
                  <a:cxn ang="0">
                    <a:pos x="30" y="1630"/>
                  </a:cxn>
                  <a:cxn ang="0">
                    <a:pos x="42" y="1331"/>
                  </a:cxn>
                  <a:cxn ang="0">
                    <a:pos x="59" y="1055"/>
                  </a:cxn>
                  <a:cxn ang="0">
                    <a:pos x="77" y="791"/>
                  </a:cxn>
                  <a:cxn ang="0">
                    <a:pos x="83" y="671"/>
                  </a:cxn>
                  <a:cxn ang="0">
                    <a:pos x="95" y="557"/>
                  </a:cxn>
                  <a:cxn ang="0">
                    <a:pos x="107" y="444"/>
                  </a:cxn>
                  <a:cxn ang="0">
                    <a:pos x="113" y="342"/>
                  </a:cxn>
                  <a:cxn ang="0">
                    <a:pos x="125" y="246"/>
                  </a:cxn>
                  <a:cxn ang="0">
                    <a:pos x="131" y="156"/>
                  </a:cxn>
                  <a:cxn ang="0">
                    <a:pos x="143" y="72"/>
                  </a:cxn>
                  <a:cxn ang="0">
                    <a:pos x="149" y="0"/>
                  </a:cxn>
                  <a:cxn ang="0">
                    <a:pos x="137" y="0"/>
                  </a:cxn>
                  <a:cxn ang="0">
                    <a:pos x="131" y="72"/>
                  </a:cxn>
                  <a:cxn ang="0">
                    <a:pos x="119" y="156"/>
                  </a:cxn>
                  <a:cxn ang="0">
                    <a:pos x="113" y="246"/>
                  </a:cxn>
                  <a:cxn ang="0">
                    <a:pos x="101" y="342"/>
                  </a:cxn>
                  <a:cxn ang="0">
                    <a:pos x="95" y="444"/>
                  </a:cxn>
                  <a:cxn ang="0">
                    <a:pos x="83" y="557"/>
                  </a:cxn>
                  <a:cxn ang="0">
                    <a:pos x="71" y="671"/>
                  </a:cxn>
                  <a:cxn ang="0">
                    <a:pos x="65" y="791"/>
                  </a:cxn>
                  <a:cxn ang="0">
                    <a:pos x="48" y="1055"/>
                  </a:cxn>
                  <a:cxn ang="0">
                    <a:pos x="30" y="1331"/>
                  </a:cxn>
                  <a:cxn ang="0">
                    <a:pos x="18" y="1630"/>
                  </a:cxn>
                  <a:cxn ang="0">
                    <a:pos x="6" y="1942"/>
                  </a:cxn>
                  <a:cxn ang="0">
                    <a:pos x="0" y="2278"/>
                  </a:cxn>
                  <a:cxn ang="0">
                    <a:pos x="6" y="2602"/>
                  </a:cxn>
                  <a:cxn ang="0">
                    <a:pos x="12" y="2919"/>
                  </a:cxn>
                  <a:cxn ang="0">
                    <a:pos x="24" y="3219"/>
                  </a:cxn>
                  <a:cxn ang="0">
                    <a:pos x="36" y="3513"/>
                  </a:cxn>
                  <a:cxn ang="0">
                    <a:pos x="59" y="3794"/>
                  </a:cxn>
                  <a:cxn ang="0">
                    <a:pos x="89" y="4058"/>
                  </a:cxn>
                  <a:cxn ang="0">
                    <a:pos x="125" y="4316"/>
                  </a:cxn>
                  <a:cxn ang="0">
                    <a:pos x="137" y="4316"/>
                  </a:cxn>
                  <a:cxn ang="0">
                    <a:pos x="101" y="4058"/>
                  </a:cxn>
                  <a:cxn ang="0">
                    <a:pos x="71" y="3794"/>
                  </a:cxn>
                  <a:cxn ang="0">
                    <a:pos x="48" y="3513"/>
                  </a:cxn>
                  <a:cxn ang="0">
                    <a:pos x="36" y="3225"/>
                  </a:cxn>
                  <a:cxn ang="0">
                    <a:pos x="24" y="2919"/>
                  </a:cxn>
                  <a:cxn ang="0">
                    <a:pos x="18" y="2608"/>
                  </a:cxn>
                  <a:cxn ang="0">
                    <a:pos x="12" y="2278"/>
                  </a:cxn>
                  <a:cxn ang="0">
                    <a:pos x="18" y="1942"/>
                  </a:cxn>
                  <a:cxn ang="0">
                    <a:pos x="18" y="1942"/>
                  </a:cxn>
                </a:cxnLst>
                <a:rect l="0" t="0" r="r" b="b"/>
                <a:pathLst>
                  <a:path w="149" h="4316">
                    <a:moveTo>
                      <a:pt x="18" y="1942"/>
                    </a:moveTo>
                    <a:lnTo>
                      <a:pt x="30" y="1630"/>
                    </a:lnTo>
                    <a:lnTo>
                      <a:pt x="42" y="1331"/>
                    </a:lnTo>
                    <a:lnTo>
                      <a:pt x="59" y="1055"/>
                    </a:lnTo>
                    <a:lnTo>
                      <a:pt x="77" y="791"/>
                    </a:lnTo>
                    <a:lnTo>
                      <a:pt x="83" y="671"/>
                    </a:lnTo>
                    <a:lnTo>
                      <a:pt x="95" y="557"/>
                    </a:lnTo>
                    <a:lnTo>
                      <a:pt x="107" y="444"/>
                    </a:lnTo>
                    <a:lnTo>
                      <a:pt x="113" y="342"/>
                    </a:lnTo>
                    <a:lnTo>
                      <a:pt x="125" y="246"/>
                    </a:lnTo>
                    <a:lnTo>
                      <a:pt x="131" y="156"/>
                    </a:lnTo>
                    <a:lnTo>
                      <a:pt x="143" y="72"/>
                    </a:lnTo>
                    <a:lnTo>
                      <a:pt x="149" y="0"/>
                    </a:lnTo>
                    <a:lnTo>
                      <a:pt x="137" y="0"/>
                    </a:lnTo>
                    <a:lnTo>
                      <a:pt x="131" y="72"/>
                    </a:lnTo>
                    <a:lnTo>
                      <a:pt x="119" y="156"/>
                    </a:lnTo>
                    <a:lnTo>
                      <a:pt x="113" y="246"/>
                    </a:lnTo>
                    <a:lnTo>
                      <a:pt x="101" y="342"/>
                    </a:lnTo>
                    <a:lnTo>
                      <a:pt x="95" y="444"/>
                    </a:lnTo>
                    <a:lnTo>
                      <a:pt x="83" y="557"/>
                    </a:lnTo>
                    <a:lnTo>
                      <a:pt x="71" y="671"/>
                    </a:lnTo>
                    <a:lnTo>
                      <a:pt x="65" y="791"/>
                    </a:lnTo>
                    <a:lnTo>
                      <a:pt x="48" y="1055"/>
                    </a:lnTo>
                    <a:lnTo>
                      <a:pt x="30" y="1331"/>
                    </a:lnTo>
                    <a:lnTo>
                      <a:pt x="18" y="1630"/>
                    </a:lnTo>
                    <a:lnTo>
                      <a:pt x="6" y="1942"/>
                    </a:lnTo>
                    <a:lnTo>
                      <a:pt x="0" y="2278"/>
                    </a:lnTo>
                    <a:lnTo>
                      <a:pt x="6" y="2602"/>
                    </a:lnTo>
                    <a:lnTo>
                      <a:pt x="12" y="2919"/>
                    </a:lnTo>
                    <a:lnTo>
                      <a:pt x="24" y="3219"/>
                    </a:lnTo>
                    <a:lnTo>
                      <a:pt x="36" y="3513"/>
                    </a:lnTo>
                    <a:lnTo>
                      <a:pt x="59" y="3794"/>
                    </a:lnTo>
                    <a:lnTo>
                      <a:pt x="89" y="4058"/>
                    </a:lnTo>
                    <a:lnTo>
                      <a:pt x="125" y="4316"/>
                    </a:lnTo>
                    <a:lnTo>
                      <a:pt x="137" y="4316"/>
                    </a:lnTo>
                    <a:lnTo>
                      <a:pt x="101" y="4058"/>
                    </a:lnTo>
                    <a:lnTo>
                      <a:pt x="71" y="3794"/>
                    </a:lnTo>
                    <a:lnTo>
                      <a:pt x="48" y="3513"/>
                    </a:lnTo>
                    <a:lnTo>
                      <a:pt x="36" y="3225"/>
                    </a:lnTo>
                    <a:lnTo>
                      <a:pt x="24" y="2919"/>
                    </a:lnTo>
                    <a:lnTo>
                      <a:pt x="18" y="2608"/>
                    </a:lnTo>
                    <a:lnTo>
                      <a:pt x="12" y="2278"/>
                    </a:lnTo>
                    <a:lnTo>
                      <a:pt x="18" y="1942"/>
                    </a:lnTo>
                    <a:lnTo>
                      <a:pt x="18" y="194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FFFFFF"/>
                  </a:solidFill>
                </a:endParaRPr>
              </a:p>
            </p:txBody>
          </p:sp>
          <p:sp>
            <p:nvSpPr>
              <p:cNvPr id="7183" name="Freeform 15"/>
              <p:cNvSpPr>
                <a:spLocks/>
              </p:cNvSpPr>
              <p:nvPr userDrawn="1"/>
            </p:nvSpPr>
            <p:spPr bwMode="hidden">
              <a:xfrm>
                <a:off x="1967" y="0"/>
                <a:ext cx="300" cy="4316"/>
              </a:xfrm>
              <a:custGeom>
                <a:avLst/>
                <a:gdLst/>
                <a:ahLst/>
                <a:cxnLst>
                  <a:cxn ang="0">
                    <a:pos x="18" y="2062"/>
                  </a:cxn>
                  <a:cxn ang="0">
                    <a:pos x="30" y="1750"/>
                  </a:cxn>
                  <a:cxn ang="0">
                    <a:pos x="54" y="1451"/>
                  </a:cxn>
                  <a:cxn ang="0">
                    <a:pos x="84" y="1169"/>
                  </a:cxn>
                  <a:cxn ang="0">
                    <a:pos x="126" y="899"/>
                  </a:cxn>
                  <a:cxn ang="0">
                    <a:pos x="162" y="641"/>
                  </a:cxn>
                  <a:cxn ang="0">
                    <a:pos x="209" y="408"/>
                  </a:cxn>
                  <a:cxn ang="0">
                    <a:pos x="251" y="192"/>
                  </a:cxn>
                  <a:cxn ang="0">
                    <a:pos x="299" y="0"/>
                  </a:cxn>
                  <a:cxn ang="0">
                    <a:pos x="287" y="0"/>
                  </a:cxn>
                  <a:cxn ang="0">
                    <a:pos x="239" y="192"/>
                  </a:cxn>
                  <a:cxn ang="0">
                    <a:pos x="198" y="408"/>
                  </a:cxn>
                  <a:cxn ang="0">
                    <a:pos x="156" y="641"/>
                  </a:cxn>
                  <a:cxn ang="0">
                    <a:pos x="114" y="899"/>
                  </a:cxn>
                  <a:cxn ang="0">
                    <a:pos x="78" y="1169"/>
                  </a:cxn>
                  <a:cxn ang="0">
                    <a:pos x="48" y="1451"/>
                  </a:cxn>
                  <a:cxn ang="0">
                    <a:pos x="24" y="1750"/>
                  </a:cxn>
                  <a:cxn ang="0">
                    <a:pos x="6" y="2062"/>
                  </a:cxn>
                  <a:cxn ang="0">
                    <a:pos x="0" y="2374"/>
                  </a:cxn>
                  <a:cxn ang="0">
                    <a:pos x="12" y="2674"/>
                  </a:cxn>
                  <a:cxn ang="0">
                    <a:pos x="30" y="2973"/>
                  </a:cxn>
                  <a:cxn ang="0">
                    <a:pos x="54" y="3255"/>
                  </a:cxn>
                  <a:cxn ang="0">
                    <a:pos x="96" y="3537"/>
                  </a:cxn>
                  <a:cxn ang="0">
                    <a:pos x="144" y="3806"/>
                  </a:cxn>
                  <a:cxn ang="0">
                    <a:pos x="203" y="4064"/>
                  </a:cxn>
                  <a:cxn ang="0">
                    <a:pos x="275" y="4316"/>
                  </a:cxn>
                  <a:cxn ang="0">
                    <a:pos x="287" y="4316"/>
                  </a:cxn>
                  <a:cxn ang="0">
                    <a:pos x="215" y="4064"/>
                  </a:cxn>
                  <a:cxn ang="0">
                    <a:pos x="156" y="3806"/>
                  </a:cxn>
                  <a:cxn ang="0">
                    <a:pos x="108" y="3537"/>
                  </a:cxn>
                  <a:cxn ang="0">
                    <a:pos x="66" y="3261"/>
                  </a:cxn>
                  <a:cxn ang="0">
                    <a:pos x="42" y="2973"/>
                  </a:cxn>
                  <a:cxn ang="0">
                    <a:pos x="24" y="2680"/>
                  </a:cxn>
                  <a:cxn ang="0">
                    <a:pos x="12" y="2374"/>
                  </a:cxn>
                  <a:cxn ang="0">
                    <a:pos x="18" y="2062"/>
                  </a:cxn>
                  <a:cxn ang="0">
                    <a:pos x="18" y="2062"/>
                  </a:cxn>
                </a:cxnLst>
                <a:rect l="0" t="0" r="r" b="b"/>
                <a:pathLst>
                  <a:path w="299" h="4316">
                    <a:moveTo>
                      <a:pt x="18" y="2062"/>
                    </a:moveTo>
                    <a:lnTo>
                      <a:pt x="30" y="1750"/>
                    </a:lnTo>
                    <a:lnTo>
                      <a:pt x="54" y="1451"/>
                    </a:lnTo>
                    <a:lnTo>
                      <a:pt x="84" y="1169"/>
                    </a:lnTo>
                    <a:lnTo>
                      <a:pt x="126" y="899"/>
                    </a:lnTo>
                    <a:lnTo>
                      <a:pt x="162" y="641"/>
                    </a:lnTo>
                    <a:lnTo>
                      <a:pt x="209" y="408"/>
                    </a:lnTo>
                    <a:lnTo>
                      <a:pt x="251" y="192"/>
                    </a:lnTo>
                    <a:lnTo>
                      <a:pt x="299" y="0"/>
                    </a:lnTo>
                    <a:lnTo>
                      <a:pt x="287" y="0"/>
                    </a:lnTo>
                    <a:lnTo>
                      <a:pt x="239" y="192"/>
                    </a:lnTo>
                    <a:lnTo>
                      <a:pt x="198" y="408"/>
                    </a:lnTo>
                    <a:lnTo>
                      <a:pt x="156" y="641"/>
                    </a:lnTo>
                    <a:lnTo>
                      <a:pt x="114" y="899"/>
                    </a:lnTo>
                    <a:lnTo>
                      <a:pt x="78" y="1169"/>
                    </a:lnTo>
                    <a:lnTo>
                      <a:pt x="48" y="1451"/>
                    </a:lnTo>
                    <a:lnTo>
                      <a:pt x="24" y="1750"/>
                    </a:lnTo>
                    <a:lnTo>
                      <a:pt x="6" y="2062"/>
                    </a:lnTo>
                    <a:lnTo>
                      <a:pt x="0" y="2374"/>
                    </a:lnTo>
                    <a:lnTo>
                      <a:pt x="12" y="2674"/>
                    </a:lnTo>
                    <a:lnTo>
                      <a:pt x="30" y="2973"/>
                    </a:lnTo>
                    <a:lnTo>
                      <a:pt x="54" y="3255"/>
                    </a:lnTo>
                    <a:lnTo>
                      <a:pt x="96" y="3537"/>
                    </a:lnTo>
                    <a:lnTo>
                      <a:pt x="144" y="3806"/>
                    </a:lnTo>
                    <a:lnTo>
                      <a:pt x="203" y="4064"/>
                    </a:lnTo>
                    <a:lnTo>
                      <a:pt x="275" y="4316"/>
                    </a:lnTo>
                    <a:lnTo>
                      <a:pt x="287" y="4316"/>
                    </a:lnTo>
                    <a:lnTo>
                      <a:pt x="215" y="4064"/>
                    </a:lnTo>
                    <a:lnTo>
                      <a:pt x="156" y="3806"/>
                    </a:lnTo>
                    <a:lnTo>
                      <a:pt x="108" y="3537"/>
                    </a:lnTo>
                    <a:lnTo>
                      <a:pt x="66" y="3261"/>
                    </a:lnTo>
                    <a:lnTo>
                      <a:pt x="42" y="2973"/>
                    </a:lnTo>
                    <a:lnTo>
                      <a:pt x="24" y="2680"/>
                    </a:lnTo>
                    <a:lnTo>
                      <a:pt x="12" y="2374"/>
                    </a:lnTo>
                    <a:lnTo>
                      <a:pt x="18" y="2062"/>
                    </a:lnTo>
                    <a:lnTo>
                      <a:pt x="18" y="206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FFFFFF"/>
                  </a:solidFill>
                </a:endParaRPr>
              </a:p>
            </p:txBody>
          </p:sp>
          <p:sp>
            <p:nvSpPr>
              <p:cNvPr id="7184" name="Freeform 16"/>
              <p:cNvSpPr>
                <a:spLocks/>
              </p:cNvSpPr>
              <p:nvPr userDrawn="1"/>
            </p:nvSpPr>
            <p:spPr bwMode="hidden">
              <a:xfrm>
                <a:off x="1566" y="0"/>
                <a:ext cx="425" cy="4316"/>
              </a:xfrm>
              <a:custGeom>
                <a:avLst/>
                <a:gdLst/>
                <a:ahLst/>
                <a:cxnLst>
                  <a:cxn ang="0">
                    <a:pos x="424" y="0"/>
                  </a:cxn>
                  <a:cxn ang="0">
                    <a:pos x="412" y="0"/>
                  </a:cxn>
                  <a:cxn ang="0">
                    <a:pos x="316" y="222"/>
                  </a:cxn>
                  <a:cxn ang="0">
                    <a:pos x="239" y="462"/>
                  </a:cxn>
                  <a:cxn ang="0">
                    <a:pos x="167" y="707"/>
                  </a:cxn>
                  <a:cxn ang="0">
                    <a:pos x="107" y="971"/>
                  </a:cxn>
                  <a:cxn ang="0">
                    <a:pos x="65" y="1247"/>
                  </a:cxn>
                  <a:cxn ang="0">
                    <a:pos x="29" y="1529"/>
                  </a:cxn>
                  <a:cxn ang="0">
                    <a:pos x="6" y="1822"/>
                  </a:cxn>
                  <a:cxn ang="0">
                    <a:pos x="0" y="2122"/>
                  </a:cxn>
                  <a:cxn ang="0">
                    <a:pos x="6" y="2404"/>
                  </a:cxn>
                  <a:cxn ang="0">
                    <a:pos x="24" y="2686"/>
                  </a:cxn>
                  <a:cxn ang="0">
                    <a:pos x="47" y="2961"/>
                  </a:cxn>
                  <a:cxn ang="0">
                    <a:pos x="89" y="3243"/>
                  </a:cxn>
                  <a:cxn ang="0">
                    <a:pos x="137" y="3519"/>
                  </a:cxn>
                  <a:cxn ang="0">
                    <a:pos x="197" y="3788"/>
                  </a:cxn>
                  <a:cxn ang="0">
                    <a:pos x="269" y="4058"/>
                  </a:cxn>
                  <a:cxn ang="0">
                    <a:pos x="346" y="4316"/>
                  </a:cxn>
                  <a:cxn ang="0">
                    <a:pos x="358" y="4316"/>
                  </a:cxn>
                  <a:cxn ang="0">
                    <a:pos x="281" y="4058"/>
                  </a:cxn>
                  <a:cxn ang="0">
                    <a:pos x="209" y="3788"/>
                  </a:cxn>
                  <a:cxn ang="0">
                    <a:pos x="149" y="3519"/>
                  </a:cxn>
                  <a:cxn ang="0">
                    <a:pos x="101" y="3243"/>
                  </a:cxn>
                  <a:cxn ang="0">
                    <a:pos x="59" y="2961"/>
                  </a:cxn>
                  <a:cxn ang="0">
                    <a:pos x="35" y="2686"/>
                  </a:cxn>
                  <a:cxn ang="0">
                    <a:pos x="18" y="2404"/>
                  </a:cxn>
                  <a:cxn ang="0">
                    <a:pos x="12" y="2122"/>
                  </a:cxn>
                  <a:cxn ang="0">
                    <a:pos x="18" y="1822"/>
                  </a:cxn>
                  <a:cxn ang="0">
                    <a:pos x="41" y="1529"/>
                  </a:cxn>
                  <a:cxn ang="0">
                    <a:pos x="71" y="1247"/>
                  </a:cxn>
                  <a:cxn ang="0">
                    <a:pos x="119" y="971"/>
                  </a:cxn>
                  <a:cxn ang="0">
                    <a:pos x="179" y="707"/>
                  </a:cxn>
                  <a:cxn ang="0">
                    <a:pos x="245" y="462"/>
                  </a:cxn>
                  <a:cxn ang="0">
                    <a:pos x="328" y="222"/>
                  </a:cxn>
                  <a:cxn ang="0">
                    <a:pos x="424" y="0"/>
                  </a:cxn>
                  <a:cxn ang="0">
                    <a:pos x="424" y="0"/>
                  </a:cxn>
                </a:cxnLst>
                <a:rect l="0" t="0" r="r" b="b"/>
                <a:pathLst>
                  <a:path w="424" h="4316">
                    <a:moveTo>
                      <a:pt x="424" y="0"/>
                    </a:moveTo>
                    <a:lnTo>
                      <a:pt x="412" y="0"/>
                    </a:lnTo>
                    <a:lnTo>
                      <a:pt x="316" y="222"/>
                    </a:lnTo>
                    <a:lnTo>
                      <a:pt x="239" y="462"/>
                    </a:lnTo>
                    <a:lnTo>
                      <a:pt x="167" y="707"/>
                    </a:lnTo>
                    <a:lnTo>
                      <a:pt x="107" y="971"/>
                    </a:lnTo>
                    <a:lnTo>
                      <a:pt x="65" y="1247"/>
                    </a:lnTo>
                    <a:lnTo>
                      <a:pt x="29" y="1529"/>
                    </a:lnTo>
                    <a:lnTo>
                      <a:pt x="6" y="1822"/>
                    </a:lnTo>
                    <a:lnTo>
                      <a:pt x="0" y="2122"/>
                    </a:lnTo>
                    <a:lnTo>
                      <a:pt x="6" y="2404"/>
                    </a:lnTo>
                    <a:lnTo>
                      <a:pt x="24" y="2686"/>
                    </a:lnTo>
                    <a:lnTo>
                      <a:pt x="47" y="2961"/>
                    </a:lnTo>
                    <a:lnTo>
                      <a:pt x="89" y="3243"/>
                    </a:lnTo>
                    <a:lnTo>
                      <a:pt x="137" y="3519"/>
                    </a:lnTo>
                    <a:lnTo>
                      <a:pt x="197" y="3788"/>
                    </a:lnTo>
                    <a:lnTo>
                      <a:pt x="269" y="4058"/>
                    </a:lnTo>
                    <a:lnTo>
                      <a:pt x="346" y="4316"/>
                    </a:lnTo>
                    <a:lnTo>
                      <a:pt x="358" y="4316"/>
                    </a:lnTo>
                    <a:lnTo>
                      <a:pt x="281" y="4058"/>
                    </a:lnTo>
                    <a:lnTo>
                      <a:pt x="209" y="3788"/>
                    </a:lnTo>
                    <a:lnTo>
                      <a:pt x="149" y="3519"/>
                    </a:lnTo>
                    <a:lnTo>
                      <a:pt x="101" y="3243"/>
                    </a:lnTo>
                    <a:lnTo>
                      <a:pt x="59" y="2961"/>
                    </a:lnTo>
                    <a:lnTo>
                      <a:pt x="35" y="2686"/>
                    </a:lnTo>
                    <a:lnTo>
                      <a:pt x="18" y="2404"/>
                    </a:lnTo>
                    <a:lnTo>
                      <a:pt x="12" y="2122"/>
                    </a:lnTo>
                    <a:lnTo>
                      <a:pt x="18" y="1822"/>
                    </a:lnTo>
                    <a:lnTo>
                      <a:pt x="41" y="1529"/>
                    </a:lnTo>
                    <a:lnTo>
                      <a:pt x="71" y="1247"/>
                    </a:lnTo>
                    <a:lnTo>
                      <a:pt x="119" y="971"/>
                    </a:lnTo>
                    <a:lnTo>
                      <a:pt x="179" y="707"/>
                    </a:lnTo>
                    <a:lnTo>
                      <a:pt x="245" y="462"/>
                    </a:lnTo>
                    <a:lnTo>
                      <a:pt x="328" y="222"/>
                    </a:lnTo>
                    <a:lnTo>
                      <a:pt x="424" y="0"/>
                    </a:lnTo>
                    <a:lnTo>
                      <a:pt x="424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FFFFFF"/>
                  </a:solidFill>
                </a:endParaRPr>
              </a:p>
            </p:txBody>
          </p:sp>
          <p:sp>
            <p:nvSpPr>
              <p:cNvPr id="7185" name="Freeform 17"/>
              <p:cNvSpPr>
                <a:spLocks/>
              </p:cNvSpPr>
              <p:nvPr userDrawn="1"/>
            </p:nvSpPr>
            <p:spPr bwMode="hidden">
              <a:xfrm>
                <a:off x="1128" y="0"/>
                <a:ext cx="575" cy="4316"/>
              </a:xfrm>
              <a:custGeom>
                <a:avLst/>
                <a:gdLst/>
                <a:ahLst/>
                <a:cxnLst>
                  <a:cxn ang="0">
                    <a:pos x="12" y="2146"/>
                  </a:cxn>
                  <a:cxn ang="0">
                    <a:pos x="24" y="1846"/>
                  </a:cxn>
                  <a:cxn ang="0">
                    <a:pos x="54" y="1559"/>
                  </a:cxn>
                  <a:cxn ang="0">
                    <a:pos x="96" y="1277"/>
                  </a:cxn>
                  <a:cxn ang="0">
                    <a:pos x="162" y="1001"/>
                  </a:cxn>
                  <a:cxn ang="0">
                    <a:pos x="239" y="731"/>
                  </a:cxn>
                  <a:cxn ang="0">
                    <a:pos x="335" y="480"/>
                  </a:cxn>
                  <a:cxn ang="0">
                    <a:pos x="449" y="234"/>
                  </a:cxn>
                  <a:cxn ang="0">
                    <a:pos x="574" y="0"/>
                  </a:cxn>
                  <a:cxn ang="0">
                    <a:pos x="562" y="0"/>
                  </a:cxn>
                  <a:cxn ang="0">
                    <a:pos x="437" y="234"/>
                  </a:cxn>
                  <a:cxn ang="0">
                    <a:pos x="323" y="480"/>
                  </a:cxn>
                  <a:cxn ang="0">
                    <a:pos x="227" y="737"/>
                  </a:cxn>
                  <a:cxn ang="0">
                    <a:pos x="150" y="1001"/>
                  </a:cxn>
                  <a:cxn ang="0">
                    <a:pos x="84" y="1277"/>
                  </a:cxn>
                  <a:cxn ang="0">
                    <a:pos x="42" y="1559"/>
                  </a:cxn>
                  <a:cxn ang="0">
                    <a:pos x="12" y="1852"/>
                  </a:cxn>
                  <a:cxn ang="0">
                    <a:pos x="0" y="2146"/>
                  </a:cxn>
                  <a:cxn ang="0">
                    <a:pos x="6" y="2434"/>
                  </a:cxn>
                  <a:cxn ang="0">
                    <a:pos x="30" y="2715"/>
                  </a:cxn>
                  <a:cxn ang="0">
                    <a:pos x="66" y="2997"/>
                  </a:cxn>
                  <a:cxn ang="0">
                    <a:pos x="120" y="3273"/>
                  </a:cxn>
                  <a:cxn ang="0">
                    <a:pos x="191" y="3549"/>
                  </a:cxn>
                  <a:cxn ang="0">
                    <a:pos x="275" y="3812"/>
                  </a:cxn>
                  <a:cxn ang="0">
                    <a:pos x="371" y="4070"/>
                  </a:cxn>
                  <a:cxn ang="0">
                    <a:pos x="484" y="4316"/>
                  </a:cxn>
                  <a:cxn ang="0">
                    <a:pos x="496" y="4316"/>
                  </a:cxn>
                  <a:cxn ang="0">
                    <a:pos x="383" y="4070"/>
                  </a:cxn>
                  <a:cxn ang="0">
                    <a:pos x="287" y="3812"/>
                  </a:cxn>
                  <a:cxn ang="0">
                    <a:pos x="203" y="3549"/>
                  </a:cxn>
                  <a:cxn ang="0">
                    <a:pos x="132" y="3273"/>
                  </a:cxn>
                  <a:cxn ang="0">
                    <a:pos x="78" y="2997"/>
                  </a:cxn>
                  <a:cxn ang="0">
                    <a:pos x="42" y="2715"/>
                  </a:cxn>
                  <a:cxn ang="0">
                    <a:pos x="18" y="2434"/>
                  </a:cxn>
                  <a:cxn ang="0">
                    <a:pos x="12" y="2146"/>
                  </a:cxn>
                  <a:cxn ang="0">
                    <a:pos x="12" y="2146"/>
                  </a:cxn>
                </a:cxnLst>
                <a:rect l="0" t="0" r="r" b="b"/>
                <a:pathLst>
                  <a:path w="574" h="4316">
                    <a:moveTo>
                      <a:pt x="12" y="2146"/>
                    </a:moveTo>
                    <a:lnTo>
                      <a:pt x="24" y="1846"/>
                    </a:lnTo>
                    <a:lnTo>
                      <a:pt x="54" y="1559"/>
                    </a:lnTo>
                    <a:lnTo>
                      <a:pt x="96" y="1277"/>
                    </a:lnTo>
                    <a:lnTo>
                      <a:pt x="162" y="1001"/>
                    </a:lnTo>
                    <a:lnTo>
                      <a:pt x="239" y="731"/>
                    </a:lnTo>
                    <a:lnTo>
                      <a:pt x="335" y="480"/>
                    </a:lnTo>
                    <a:lnTo>
                      <a:pt x="449" y="234"/>
                    </a:lnTo>
                    <a:lnTo>
                      <a:pt x="574" y="0"/>
                    </a:lnTo>
                    <a:lnTo>
                      <a:pt x="562" y="0"/>
                    </a:lnTo>
                    <a:lnTo>
                      <a:pt x="437" y="234"/>
                    </a:lnTo>
                    <a:lnTo>
                      <a:pt x="323" y="480"/>
                    </a:lnTo>
                    <a:lnTo>
                      <a:pt x="227" y="737"/>
                    </a:lnTo>
                    <a:lnTo>
                      <a:pt x="150" y="1001"/>
                    </a:lnTo>
                    <a:lnTo>
                      <a:pt x="84" y="1277"/>
                    </a:lnTo>
                    <a:lnTo>
                      <a:pt x="42" y="1559"/>
                    </a:lnTo>
                    <a:lnTo>
                      <a:pt x="12" y="1852"/>
                    </a:lnTo>
                    <a:lnTo>
                      <a:pt x="0" y="2146"/>
                    </a:lnTo>
                    <a:lnTo>
                      <a:pt x="6" y="2434"/>
                    </a:lnTo>
                    <a:lnTo>
                      <a:pt x="30" y="2715"/>
                    </a:lnTo>
                    <a:lnTo>
                      <a:pt x="66" y="2997"/>
                    </a:lnTo>
                    <a:lnTo>
                      <a:pt x="120" y="3273"/>
                    </a:lnTo>
                    <a:lnTo>
                      <a:pt x="191" y="3549"/>
                    </a:lnTo>
                    <a:lnTo>
                      <a:pt x="275" y="3812"/>
                    </a:lnTo>
                    <a:lnTo>
                      <a:pt x="371" y="4070"/>
                    </a:lnTo>
                    <a:lnTo>
                      <a:pt x="484" y="4316"/>
                    </a:lnTo>
                    <a:lnTo>
                      <a:pt x="496" y="4316"/>
                    </a:lnTo>
                    <a:lnTo>
                      <a:pt x="383" y="4070"/>
                    </a:lnTo>
                    <a:lnTo>
                      <a:pt x="287" y="3812"/>
                    </a:lnTo>
                    <a:lnTo>
                      <a:pt x="203" y="3549"/>
                    </a:lnTo>
                    <a:lnTo>
                      <a:pt x="132" y="3273"/>
                    </a:lnTo>
                    <a:lnTo>
                      <a:pt x="78" y="2997"/>
                    </a:lnTo>
                    <a:lnTo>
                      <a:pt x="42" y="2715"/>
                    </a:lnTo>
                    <a:lnTo>
                      <a:pt x="18" y="2434"/>
                    </a:lnTo>
                    <a:lnTo>
                      <a:pt x="12" y="2146"/>
                    </a:lnTo>
                    <a:lnTo>
                      <a:pt x="12" y="214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FFFFFF"/>
                  </a:solidFill>
                </a:endParaRPr>
              </a:p>
            </p:txBody>
          </p:sp>
          <p:sp>
            <p:nvSpPr>
              <p:cNvPr id="7186" name="Freeform 18"/>
              <p:cNvSpPr>
                <a:spLocks/>
              </p:cNvSpPr>
              <p:nvPr userDrawn="1"/>
            </p:nvSpPr>
            <p:spPr bwMode="hidden">
              <a:xfrm>
                <a:off x="702" y="0"/>
                <a:ext cx="737" cy="4316"/>
              </a:xfrm>
              <a:custGeom>
                <a:avLst/>
                <a:gdLst/>
                <a:ahLst/>
                <a:cxnLst>
                  <a:cxn ang="0">
                    <a:pos x="12" y="2098"/>
                  </a:cxn>
                  <a:cxn ang="0">
                    <a:pos x="29" y="1798"/>
                  </a:cxn>
                  <a:cxn ang="0">
                    <a:pos x="71" y="1505"/>
                  </a:cxn>
                  <a:cxn ang="0">
                    <a:pos x="131" y="1223"/>
                  </a:cxn>
                  <a:cxn ang="0">
                    <a:pos x="215" y="941"/>
                  </a:cxn>
                  <a:cxn ang="0">
                    <a:pos x="316" y="689"/>
                  </a:cxn>
                  <a:cxn ang="0">
                    <a:pos x="442" y="444"/>
                  </a:cxn>
                  <a:cxn ang="0">
                    <a:pos x="580" y="216"/>
                  </a:cxn>
                  <a:cxn ang="0">
                    <a:pos x="735" y="0"/>
                  </a:cxn>
                  <a:cxn ang="0">
                    <a:pos x="723" y="0"/>
                  </a:cxn>
                  <a:cxn ang="0">
                    <a:pos x="568" y="210"/>
                  </a:cxn>
                  <a:cxn ang="0">
                    <a:pos x="430" y="438"/>
                  </a:cxn>
                  <a:cxn ang="0">
                    <a:pos x="311" y="683"/>
                  </a:cxn>
                  <a:cxn ang="0">
                    <a:pos x="209" y="941"/>
                  </a:cxn>
                  <a:cxn ang="0">
                    <a:pos x="125" y="1217"/>
                  </a:cxn>
                  <a:cxn ang="0">
                    <a:pos x="59" y="1505"/>
                  </a:cxn>
                  <a:cxn ang="0">
                    <a:pos x="18" y="1798"/>
                  </a:cxn>
                  <a:cxn ang="0">
                    <a:pos x="0" y="2098"/>
                  </a:cxn>
                  <a:cxn ang="0">
                    <a:pos x="6" y="2404"/>
                  </a:cxn>
                  <a:cxn ang="0">
                    <a:pos x="29" y="2709"/>
                  </a:cxn>
                  <a:cxn ang="0">
                    <a:pos x="77" y="3015"/>
                  </a:cxn>
                  <a:cxn ang="0">
                    <a:pos x="149" y="3315"/>
                  </a:cxn>
                  <a:cxn ang="0">
                    <a:pos x="227" y="3573"/>
                  </a:cxn>
                  <a:cxn ang="0">
                    <a:pos x="316" y="3824"/>
                  </a:cxn>
                  <a:cxn ang="0">
                    <a:pos x="424" y="4076"/>
                  </a:cxn>
                  <a:cxn ang="0">
                    <a:pos x="544" y="4316"/>
                  </a:cxn>
                  <a:cxn ang="0">
                    <a:pos x="556" y="4316"/>
                  </a:cxn>
                  <a:cxn ang="0">
                    <a:pos x="436" y="4076"/>
                  </a:cxn>
                  <a:cxn ang="0">
                    <a:pos x="328" y="3824"/>
                  </a:cxn>
                  <a:cxn ang="0">
                    <a:pos x="239" y="3573"/>
                  </a:cxn>
                  <a:cxn ang="0">
                    <a:pos x="161" y="3315"/>
                  </a:cxn>
                  <a:cxn ang="0">
                    <a:pos x="89" y="3015"/>
                  </a:cxn>
                  <a:cxn ang="0">
                    <a:pos x="41" y="2709"/>
                  </a:cxn>
                  <a:cxn ang="0">
                    <a:pos x="18" y="2404"/>
                  </a:cxn>
                  <a:cxn ang="0">
                    <a:pos x="12" y="2098"/>
                  </a:cxn>
                  <a:cxn ang="0">
                    <a:pos x="12" y="2098"/>
                  </a:cxn>
                </a:cxnLst>
                <a:rect l="0" t="0" r="r" b="b"/>
                <a:pathLst>
                  <a:path w="735" h="4316">
                    <a:moveTo>
                      <a:pt x="12" y="2098"/>
                    </a:moveTo>
                    <a:lnTo>
                      <a:pt x="29" y="1798"/>
                    </a:lnTo>
                    <a:lnTo>
                      <a:pt x="71" y="1505"/>
                    </a:lnTo>
                    <a:lnTo>
                      <a:pt x="131" y="1223"/>
                    </a:lnTo>
                    <a:lnTo>
                      <a:pt x="215" y="941"/>
                    </a:lnTo>
                    <a:lnTo>
                      <a:pt x="316" y="689"/>
                    </a:lnTo>
                    <a:lnTo>
                      <a:pt x="442" y="444"/>
                    </a:lnTo>
                    <a:lnTo>
                      <a:pt x="580" y="216"/>
                    </a:lnTo>
                    <a:lnTo>
                      <a:pt x="735" y="0"/>
                    </a:lnTo>
                    <a:lnTo>
                      <a:pt x="723" y="0"/>
                    </a:lnTo>
                    <a:lnTo>
                      <a:pt x="568" y="210"/>
                    </a:lnTo>
                    <a:lnTo>
                      <a:pt x="430" y="438"/>
                    </a:lnTo>
                    <a:lnTo>
                      <a:pt x="311" y="683"/>
                    </a:lnTo>
                    <a:lnTo>
                      <a:pt x="209" y="941"/>
                    </a:lnTo>
                    <a:lnTo>
                      <a:pt x="125" y="1217"/>
                    </a:lnTo>
                    <a:lnTo>
                      <a:pt x="59" y="1505"/>
                    </a:lnTo>
                    <a:lnTo>
                      <a:pt x="18" y="1798"/>
                    </a:lnTo>
                    <a:lnTo>
                      <a:pt x="0" y="2098"/>
                    </a:lnTo>
                    <a:lnTo>
                      <a:pt x="6" y="2404"/>
                    </a:lnTo>
                    <a:lnTo>
                      <a:pt x="29" y="2709"/>
                    </a:lnTo>
                    <a:lnTo>
                      <a:pt x="77" y="3015"/>
                    </a:lnTo>
                    <a:lnTo>
                      <a:pt x="149" y="3315"/>
                    </a:lnTo>
                    <a:lnTo>
                      <a:pt x="227" y="3573"/>
                    </a:lnTo>
                    <a:lnTo>
                      <a:pt x="316" y="3824"/>
                    </a:lnTo>
                    <a:lnTo>
                      <a:pt x="424" y="4076"/>
                    </a:lnTo>
                    <a:lnTo>
                      <a:pt x="544" y="4316"/>
                    </a:lnTo>
                    <a:lnTo>
                      <a:pt x="556" y="4316"/>
                    </a:lnTo>
                    <a:lnTo>
                      <a:pt x="436" y="4076"/>
                    </a:lnTo>
                    <a:lnTo>
                      <a:pt x="328" y="3824"/>
                    </a:lnTo>
                    <a:lnTo>
                      <a:pt x="239" y="3573"/>
                    </a:lnTo>
                    <a:lnTo>
                      <a:pt x="161" y="3315"/>
                    </a:lnTo>
                    <a:lnTo>
                      <a:pt x="89" y="3015"/>
                    </a:lnTo>
                    <a:lnTo>
                      <a:pt x="41" y="2709"/>
                    </a:lnTo>
                    <a:lnTo>
                      <a:pt x="18" y="2404"/>
                    </a:lnTo>
                    <a:lnTo>
                      <a:pt x="12" y="2098"/>
                    </a:lnTo>
                    <a:lnTo>
                      <a:pt x="12" y="2098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FFFFFF"/>
                  </a:solidFill>
                </a:endParaRPr>
              </a:p>
            </p:txBody>
          </p:sp>
          <p:sp>
            <p:nvSpPr>
              <p:cNvPr id="7187" name="Freeform 19"/>
              <p:cNvSpPr>
                <a:spLocks/>
              </p:cNvSpPr>
              <p:nvPr userDrawn="1"/>
            </p:nvSpPr>
            <p:spPr bwMode="hidden">
              <a:xfrm>
                <a:off x="288" y="0"/>
                <a:ext cx="840" cy="4316"/>
              </a:xfrm>
              <a:custGeom>
                <a:avLst/>
                <a:gdLst/>
                <a:ahLst/>
                <a:cxnLst>
                  <a:cxn ang="0">
                    <a:pos x="18" y="1948"/>
                  </a:cxn>
                  <a:cxn ang="0">
                    <a:pos x="48" y="1708"/>
                  </a:cxn>
                  <a:cxn ang="0">
                    <a:pos x="96" y="1475"/>
                  </a:cxn>
                  <a:cxn ang="0">
                    <a:pos x="161" y="1235"/>
                  </a:cxn>
                  <a:cxn ang="0">
                    <a:pos x="251" y="995"/>
                  </a:cxn>
                  <a:cxn ang="0">
                    <a:pos x="365" y="755"/>
                  </a:cxn>
                  <a:cxn ang="0">
                    <a:pos x="496" y="510"/>
                  </a:cxn>
                  <a:cxn ang="0">
                    <a:pos x="658" y="258"/>
                  </a:cxn>
                  <a:cxn ang="0">
                    <a:pos x="741" y="132"/>
                  </a:cxn>
                  <a:cxn ang="0">
                    <a:pos x="837" y="0"/>
                  </a:cxn>
                  <a:cxn ang="0">
                    <a:pos x="825" y="0"/>
                  </a:cxn>
                  <a:cxn ang="0">
                    <a:pos x="729" y="132"/>
                  </a:cxn>
                  <a:cxn ang="0">
                    <a:pos x="640" y="258"/>
                  </a:cxn>
                  <a:cxn ang="0">
                    <a:pos x="562" y="384"/>
                  </a:cxn>
                  <a:cxn ang="0">
                    <a:pos x="484" y="510"/>
                  </a:cxn>
                  <a:cxn ang="0">
                    <a:pos x="353" y="755"/>
                  </a:cxn>
                  <a:cxn ang="0">
                    <a:pos x="239" y="995"/>
                  </a:cxn>
                  <a:cxn ang="0">
                    <a:pos x="150" y="1235"/>
                  </a:cxn>
                  <a:cxn ang="0">
                    <a:pos x="84" y="1469"/>
                  </a:cxn>
                  <a:cxn ang="0">
                    <a:pos x="36" y="1702"/>
                  </a:cxn>
                  <a:cxn ang="0">
                    <a:pos x="6" y="1942"/>
                  </a:cxn>
                  <a:cxn ang="0">
                    <a:pos x="0" y="2200"/>
                  </a:cxn>
                  <a:cxn ang="0">
                    <a:pos x="12" y="2470"/>
                  </a:cxn>
                  <a:cxn ang="0">
                    <a:pos x="48" y="2739"/>
                  </a:cxn>
                  <a:cxn ang="0">
                    <a:pos x="114" y="3027"/>
                  </a:cxn>
                  <a:cxn ang="0">
                    <a:pos x="150" y="3171"/>
                  </a:cxn>
                  <a:cxn ang="0">
                    <a:pos x="197" y="3321"/>
                  </a:cxn>
                  <a:cxn ang="0">
                    <a:pos x="245" y="3477"/>
                  </a:cxn>
                  <a:cxn ang="0">
                    <a:pos x="305" y="3639"/>
                  </a:cxn>
                  <a:cxn ang="0">
                    <a:pos x="365" y="3800"/>
                  </a:cxn>
                  <a:cxn ang="0">
                    <a:pos x="437" y="3968"/>
                  </a:cxn>
                  <a:cxn ang="0">
                    <a:pos x="508" y="4136"/>
                  </a:cxn>
                  <a:cxn ang="0">
                    <a:pos x="592" y="4316"/>
                  </a:cxn>
                  <a:cxn ang="0">
                    <a:pos x="604" y="4316"/>
                  </a:cxn>
                  <a:cxn ang="0">
                    <a:pos x="520" y="4136"/>
                  </a:cxn>
                  <a:cxn ang="0">
                    <a:pos x="448" y="3968"/>
                  </a:cxn>
                  <a:cxn ang="0">
                    <a:pos x="377" y="3800"/>
                  </a:cxn>
                  <a:cxn ang="0">
                    <a:pos x="317" y="3639"/>
                  </a:cxn>
                  <a:cxn ang="0">
                    <a:pos x="257" y="3477"/>
                  </a:cxn>
                  <a:cxn ang="0">
                    <a:pos x="209" y="3327"/>
                  </a:cxn>
                  <a:cxn ang="0">
                    <a:pos x="161" y="3171"/>
                  </a:cxn>
                  <a:cxn ang="0">
                    <a:pos x="126" y="3027"/>
                  </a:cxn>
                  <a:cxn ang="0">
                    <a:pos x="60" y="2739"/>
                  </a:cxn>
                  <a:cxn ang="0">
                    <a:pos x="24" y="2470"/>
                  </a:cxn>
                  <a:cxn ang="0">
                    <a:pos x="12" y="2206"/>
                  </a:cxn>
                  <a:cxn ang="0">
                    <a:pos x="18" y="1948"/>
                  </a:cxn>
                  <a:cxn ang="0">
                    <a:pos x="18" y="1948"/>
                  </a:cxn>
                </a:cxnLst>
                <a:rect l="0" t="0" r="r" b="b"/>
                <a:pathLst>
                  <a:path w="837" h="4316">
                    <a:moveTo>
                      <a:pt x="18" y="1948"/>
                    </a:moveTo>
                    <a:lnTo>
                      <a:pt x="48" y="1708"/>
                    </a:lnTo>
                    <a:lnTo>
                      <a:pt x="96" y="1475"/>
                    </a:lnTo>
                    <a:lnTo>
                      <a:pt x="161" y="1235"/>
                    </a:lnTo>
                    <a:lnTo>
                      <a:pt x="251" y="995"/>
                    </a:lnTo>
                    <a:lnTo>
                      <a:pt x="365" y="755"/>
                    </a:lnTo>
                    <a:lnTo>
                      <a:pt x="496" y="510"/>
                    </a:lnTo>
                    <a:lnTo>
                      <a:pt x="658" y="258"/>
                    </a:lnTo>
                    <a:lnTo>
                      <a:pt x="741" y="132"/>
                    </a:lnTo>
                    <a:lnTo>
                      <a:pt x="837" y="0"/>
                    </a:lnTo>
                    <a:lnTo>
                      <a:pt x="825" y="0"/>
                    </a:lnTo>
                    <a:lnTo>
                      <a:pt x="729" y="132"/>
                    </a:lnTo>
                    <a:lnTo>
                      <a:pt x="640" y="258"/>
                    </a:lnTo>
                    <a:lnTo>
                      <a:pt x="562" y="384"/>
                    </a:lnTo>
                    <a:lnTo>
                      <a:pt x="484" y="510"/>
                    </a:lnTo>
                    <a:lnTo>
                      <a:pt x="353" y="755"/>
                    </a:lnTo>
                    <a:lnTo>
                      <a:pt x="239" y="995"/>
                    </a:lnTo>
                    <a:lnTo>
                      <a:pt x="150" y="1235"/>
                    </a:lnTo>
                    <a:lnTo>
                      <a:pt x="84" y="1469"/>
                    </a:lnTo>
                    <a:lnTo>
                      <a:pt x="36" y="1702"/>
                    </a:lnTo>
                    <a:lnTo>
                      <a:pt x="6" y="1942"/>
                    </a:lnTo>
                    <a:lnTo>
                      <a:pt x="0" y="2200"/>
                    </a:lnTo>
                    <a:lnTo>
                      <a:pt x="12" y="2470"/>
                    </a:lnTo>
                    <a:lnTo>
                      <a:pt x="48" y="2739"/>
                    </a:lnTo>
                    <a:lnTo>
                      <a:pt x="114" y="3027"/>
                    </a:lnTo>
                    <a:lnTo>
                      <a:pt x="150" y="3171"/>
                    </a:lnTo>
                    <a:lnTo>
                      <a:pt x="197" y="3321"/>
                    </a:lnTo>
                    <a:lnTo>
                      <a:pt x="245" y="3477"/>
                    </a:lnTo>
                    <a:lnTo>
                      <a:pt x="305" y="3639"/>
                    </a:lnTo>
                    <a:lnTo>
                      <a:pt x="365" y="3800"/>
                    </a:lnTo>
                    <a:lnTo>
                      <a:pt x="437" y="3968"/>
                    </a:lnTo>
                    <a:lnTo>
                      <a:pt x="508" y="4136"/>
                    </a:lnTo>
                    <a:lnTo>
                      <a:pt x="592" y="4316"/>
                    </a:lnTo>
                    <a:lnTo>
                      <a:pt x="604" y="4316"/>
                    </a:lnTo>
                    <a:lnTo>
                      <a:pt x="520" y="4136"/>
                    </a:lnTo>
                    <a:lnTo>
                      <a:pt x="448" y="3968"/>
                    </a:lnTo>
                    <a:lnTo>
                      <a:pt x="377" y="3800"/>
                    </a:lnTo>
                    <a:lnTo>
                      <a:pt x="317" y="3639"/>
                    </a:lnTo>
                    <a:lnTo>
                      <a:pt x="257" y="3477"/>
                    </a:lnTo>
                    <a:lnTo>
                      <a:pt x="209" y="3327"/>
                    </a:lnTo>
                    <a:lnTo>
                      <a:pt x="161" y="3171"/>
                    </a:lnTo>
                    <a:lnTo>
                      <a:pt x="126" y="3027"/>
                    </a:lnTo>
                    <a:lnTo>
                      <a:pt x="60" y="2739"/>
                    </a:lnTo>
                    <a:lnTo>
                      <a:pt x="24" y="2470"/>
                    </a:lnTo>
                    <a:lnTo>
                      <a:pt x="12" y="2206"/>
                    </a:lnTo>
                    <a:lnTo>
                      <a:pt x="18" y="1948"/>
                    </a:lnTo>
                    <a:lnTo>
                      <a:pt x="18" y="1948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FFFFFF"/>
                  </a:solidFill>
                </a:endParaRPr>
              </a:p>
            </p:txBody>
          </p:sp>
        </p:grpSp>
        <p:sp>
          <p:nvSpPr>
            <p:cNvPr id="7188" name="Freeform 20"/>
            <p:cNvSpPr>
              <a:spLocks/>
            </p:cNvSpPr>
            <p:nvPr/>
          </p:nvSpPr>
          <p:spPr bwMode="hidden">
            <a:xfrm>
              <a:off x="6" y="2901"/>
              <a:ext cx="606" cy="1415"/>
            </a:xfrm>
            <a:custGeom>
              <a:avLst/>
              <a:gdLst/>
              <a:ahLst/>
              <a:cxnLst>
                <a:cxn ang="0">
                  <a:pos x="0" y="54"/>
                </a:cxn>
                <a:cxn ang="0">
                  <a:pos x="42" y="228"/>
                </a:cxn>
                <a:cxn ang="0">
                  <a:pos x="96" y="402"/>
                </a:cxn>
                <a:cxn ang="0">
                  <a:pos x="161" y="576"/>
                </a:cxn>
                <a:cxn ang="0">
                  <a:pos x="227" y="744"/>
                </a:cxn>
                <a:cxn ang="0">
                  <a:pos x="305" y="917"/>
                </a:cxn>
                <a:cxn ang="0">
                  <a:pos x="389" y="1085"/>
                </a:cxn>
                <a:cxn ang="0">
                  <a:pos x="484" y="1253"/>
                </a:cxn>
                <a:cxn ang="0">
                  <a:pos x="586" y="1415"/>
                </a:cxn>
                <a:cxn ang="0">
                  <a:pos x="604" y="1415"/>
                </a:cxn>
                <a:cxn ang="0">
                  <a:pos x="496" y="1247"/>
                </a:cxn>
                <a:cxn ang="0">
                  <a:pos x="401" y="1073"/>
                </a:cxn>
                <a:cxn ang="0">
                  <a:pos x="311" y="899"/>
                </a:cxn>
                <a:cxn ang="0">
                  <a:pos x="233" y="720"/>
                </a:cxn>
                <a:cxn ang="0">
                  <a:pos x="161" y="546"/>
                </a:cxn>
                <a:cxn ang="0">
                  <a:pos x="102" y="366"/>
                </a:cxn>
                <a:cxn ang="0">
                  <a:pos x="48" y="180"/>
                </a:cxn>
                <a:cxn ang="0">
                  <a:pos x="0" y="0"/>
                </a:cxn>
                <a:cxn ang="0">
                  <a:pos x="0" y="54"/>
                </a:cxn>
                <a:cxn ang="0">
                  <a:pos x="0" y="54"/>
                </a:cxn>
              </a:cxnLst>
              <a:rect l="0" t="0" r="r" b="b"/>
              <a:pathLst>
                <a:path w="604" h="1415">
                  <a:moveTo>
                    <a:pt x="0" y="54"/>
                  </a:moveTo>
                  <a:lnTo>
                    <a:pt x="42" y="228"/>
                  </a:lnTo>
                  <a:lnTo>
                    <a:pt x="96" y="402"/>
                  </a:lnTo>
                  <a:lnTo>
                    <a:pt x="161" y="576"/>
                  </a:lnTo>
                  <a:lnTo>
                    <a:pt x="227" y="744"/>
                  </a:lnTo>
                  <a:lnTo>
                    <a:pt x="305" y="917"/>
                  </a:lnTo>
                  <a:lnTo>
                    <a:pt x="389" y="1085"/>
                  </a:lnTo>
                  <a:lnTo>
                    <a:pt x="484" y="1253"/>
                  </a:lnTo>
                  <a:lnTo>
                    <a:pt x="586" y="1415"/>
                  </a:lnTo>
                  <a:lnTo>
                    <a:pt x="604" y="1415"/>
                  </a:lnTo>
                  <a:lnTo>
                    <a:pt x="496" y="1247"/>
                  </a:lnTo>
                  <a:lnTo>
                    <a:pt x="401" y="1073"/>
                  </a:lnTo>
                  <a:lnTo>
                    <a:pt x="311" y="899"/>
                  </a:lnTo>
                  <a:lnTo>
                    <a:pt x="233" y="720"/>
                  </a:lnTo>
                  <a:lnTo>
                    <a:pt x="161" y="546"/>
                  </a:lnTo>
                  <a:lnTo>
                    <a:pt x="102" y="366"/>
                  </a:lnTo>
                  <a:lnTo>
                    <a:pt x="48" y="180"/>
                  </a:lnTo>
                  <a:lnTo>
                    <a:pt x="0" y="0"/>
                  </a:lnTo>
                  <a:lnTo>
                    <a:pt x="0" y="54"/>
                  </a:lnTo>
                  <a:lnTo>
                    <a:pt x="0" y="54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7189" name="Freeform 21"/>
            <p:cNvSpPr>
              <a:spLocks/>
            </p:cNvSpPr>
            <p:nvPr/>
          </p:nvSpPr>
          <p:spPr bwMode="hidden">
            <a:xfrm>
              <a:off x="6" y="3890"/>
              <a:ext cx="228" cy="426"/>
            </a:xfrm>
            <a:custGeom>
              <a:avLst/>
              <a:gdLst/>
              <a:ahLst/>
              <a:cxnLst>
                <a:cxn ang="0">
                  <a:pos x="0" y="30"/>
                </a:cxn>
                <a:cxn ang="0">
                  <a:pos x="108" y="240"/>
                </a:cxn>
                <a:cxn ang="0">
                  <a:pos x="215" y="426"/>
                </a:cxn>
                <a:cxn ang="0">
                  <a:pos x="227" y="426"/>
                </a:cxn>
                <a:cxn ang="0">
                  <a:pos x="167" y="330"/>
                </a:cxn>
                <a:cxn ang="0">
                  <a:pos x="114" y="222"/>
                </a:cxn>
                <a:cxn ang="0">
                  <a:pos x="0" y="0"/>
                </a:cxn>
                <a:cxn ang="0">
                  <a:pos x="0" y="30"/>
                </a:cxn>
                <a:cxn ang="0">
                  <a:pos x="0" y="30"/>
                </a:cxn>
              </a:cxnLst>
              <a:rect l="0" t="0" r="r" b="b"/>
              <a:pathLst>
                <a:path w="227" h="426">
                  <a:moveTo>
                    <a:pt x="0" y="30"/>
                  </a:moveTo>
                  <a:lnTo>
                    <a:pt x="108" y="240"/>
                  </a:lnTo>
                  <a:lnTo>
                    <a:pt x="215" y="426"/>
                  </a:lnTo>
                  <a:lnTo>
                    <a:pt x="227" y="426"/>
                  </a:lnTo>
                  <a:lnTo>
                    <a:pt x="167" y="330"/>
                  </a:lnTo>
                  <a:lnTo>
                    <a:pt x="114" y="222"/>
                  </a:lnTo>
                  <a:lnTo>
                    <a:pt x="0" y="0"/>
                  </a:lnTo>
                  <a:lnTo>
                    <a:pt x="0" y="30"/>
                  </a:lnTo>
                  <a:lnTo>
                    <a:pt x="0" y="3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7190" name="Freeform 22"/>
            <p:cNvSpPr>
              <a:spLocks/>
            </p:cNvSpPr>
            <p:nvPr/>
          </p:nvSpPr>
          <p:spPr bwMode="hidden">
            <a:xfrm>
              <a:off x="4776" y="0"/>
              <a:ext cx="984" cy="1786"/>
            </a:xfrm>
            <a:custGeom>
              <a:avLst/>
              <a:gdLst/>
              <a:ahLst/>
              <a:cxnLst>
                <a:cxn ang="0">
                  <a:pos x="981" y="1786"/>
                </a:cxn>
                <a:cxn ang="0">
                  <a:pos x="981" y="1720"/>
                </a:cxn>
                <a:cxn ang="0">
                  <a:pos x="969" y="1666"/>
                </a:cxn>
                <a:cxn ang="0">
                  <a:pos x="957" y="1613"/>
                </a:cxn>
                <a:cxn ang="0">
                  <a:pos x="921" y="1487"/>
                </a:cxn>
                <a:cxn ang="0">
                  <a:pos x="885" y="1361"/>
                </a:cxn>
                <a:cxn ang="0">
                  <a:pos x="796" y="1121"/>
                </a:cxn>
                <a:cxn ang="0">
                  <a:pos x="682" y="899"/>
                </a:cxn>
                <a:cxn ang="0">
                  <a:pos x="562" y="689"/>
                </a:cxn>
                <a:cxn ang="0">
                  <a:pos x="431" y="498"/>
                </a:cxn>
                <a:cxn ang="0">
                  <a:pos x="293" y="318"/>
                </a:cxn>
                <a:cxn ang="0">
                  <a:pos x="150" y="150"/>
                </a:cxn>
                <a:cxn ang="0">
                  <a:pos x="12" y="0"/>
                </a:cxn>
                <a:cxn ang="0">
                  <a:pos x="0" y="0"/>
                </a:cxn>
                <a:cxn ang="0">
                  <a:pos x="138" y="150"/>
                </a:cxn>
                <a:cxn ang="0">
                  <a:pos x="275" y="318"/>
                </a:cxn>
                <a:cxn ang="0">
                  <a:pos x="413" y="498"/>
                </a:cxn>
                <a:cxn ang="0">
                  <a:pos x="545" y="689"/>
                </a:cxn>
                <a:cxn ang="0">
                  <a:pos x="670" y="899"/>
                </a:cxn>
                <a:cxn ang="0">
                  <a:pos x="778" y="1121"/>
                </a:cxn>
                <a:cxn ang="0">
                  <a:pos x="873" y="1361"/>
                </a:cxn>
                <a:cxn ang="0">
                  <a:pos x="909" y="1487"/>
                </a:cxn>
                <a:cxn ang="0">
                  <a:pos x="945" y="1619"/>
                </a:cxn>
                <a:cxn ang="0">
                  <a:pos x="963" y="1702"/>
                </a:cxn>
                <a:cxn ang="0">
                  <a:pos x="981" y="1786"/>
                </a:cxn>
                <a:cxn ang="0">
                  <a:pos x="981" y="1786"/>
                </a:cxn>
              </a:cxnLst>
              <a:rect l="0" t="0" r="r" b="b"/>
              <a:pathLst>
                <a:path w="981" h="1786">
                  <a:moveTo>
                    <a:pt x="981" y="1786"/>
                  </a:moveTo>
                  <a:lnTo>
                    <a:pt x="981" y="1720"/>
                  </a:lnTo>
                  <a:lnTo>
                    <a:pt x="969" y="1666"/>
                  </a:lnTo>
                  <a:lnTo>
                    <a:pt x="957" y="1613"/>
                  </a:lnTo>
                  <a:lnTo>
                    <a:pt x="921" y="1487"/>
                  </a:lnTo>
                  <a:lnTo>
                    <a:pt x="885" y="1361"/>
                  </a:lnTo>
                  <a:lnTo>
                    <a:pt x="796" y="1121"/>
                  </a:lnTo>
                  <a:lnTo>
                    <a:pt x="682" y="899"/>
                  </a:lnTo>
                  <a:lnTo>
                    <a:pt x="562" y="689"/>
                  </a:lnTo>
                  <a:lnTo>
                    <a:pt x="431" y="498"/>
                  </a:lnTo>
                  <a:lnTo>
                    <a:pt x="293" y="318"/>
                  </a:lnTo>
                  <a:lnTo>
                    <a:pt x="150" y="150"/>
                  </a:lnTo>
                  <a:lnTo>
                    <a:pt x="12" y="0"/>
                  </a:lnTo>
                  <a:lnTo>
                    <a:pt x="0" y="0"/>
                  </a:lnTo>
                  <a:lnTo>
                    <a:pt x="138" y="150"/>
                  </a:lnTo>
                  <a:lnTo>
                    <a:pt x="275" y="318"/>
                  </a:lnTo>
                  <a:lnTo>
                    <a:pt x="413" y="498"/>
                  </a:lnTo>
                  <a:lnTo>
                    <a:pt x="545" y="689"/>
                  </a:lnTo>
                  <a:lnTo>
                    <a:pt x="670" y="899"/>
                  </a:lnTo>
                  <a:lnTo>
                    <a:pt x="778" y="1121"/>
                  </a:lnTo>
                  <a:lnTo>
                    <a:pt x="873" y="1361"/>
                  </a:lnTo>
                  <a:lnTo>
                    <a:pt x="909" y="1487"/>
                  </a:lnTo>
                  <a:lnTo>
                    <a:pt x="945" y="1619"/>
                  </a:lnTo>
                  <a:lnTo>
                    <a:pt x="963" y="1702"/>
                  </a:lnTo>
                  <a:lnTo>
                    <a:pt x="981" y="1786"/>
                  </a:lnTo>
                  <a:lnTo>
                    <a:pt x="981" y="178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4118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7191" name="Freeform 23"/>
            <p:cNvSpPr>
              <a:spLocks/>
            </p:cNvSpPr>
            <p:nvPr/>
          </p:nvSpPr>
          <p:spPr bwMode="hidden">
            <a:xfrm>
              <a:off x="5041" y="0"/>
              <a:ext cx="719" cy="845"/>
            </a:xfrm>
            <a:custGeom>
              <a:avLst/>
              <a:gdLst/>
              <a:ahLst/>
              <a:cxnLst>
                <a:cxn ang="0">
                  <a:pos x="717" y="845"/>
                </a:cxn>
                <a:cxn ang="0">
                  <a:pos x="717" y="821"/>
                </a:cxn>
                <a:cxn ang="0">
                  <a:pos x="574" y="605"/>
                </a:cxn>
                <a:cxn ang="0">
                  <a:pos x="406" y="396"/>
                </a:cxn>
                <a:cxn ang="0">
                  <a:pos x="221" y="192"/>
                </a:cxn>
                <a:cxn ang="0">
                  <a:pos x="17" y="0"/>
                </a:cxn>
                <a:cxn ang="0">
                  <a:pos x="0" y="0"/>
                </a:cxn>
                <a:cxn ang="0">
                  <a:pos x="209" y="198"/>
                </a:cxn>
                <a:cxn ang="0">
                  <a:pos x="400" y="408"/>
                </a:cxn>
                <a:cxn ang="0">
                  <a:pos x="568" y="623"/>
                </a:cxn>
                <a:cxn ang="0">
                  <a:pos x="717" y="845"/>
                </a:cxn>
                <a:cxn ang="0">
                  <a:pos x="717" y="845"/>
                </a:cxn>
              </a:cxnLst>
              <a:rect l="0" t="0" r="r" b="b"/>
              <a:pathLst>
                <a:path w="717" h="845">
                  <a:moveTo>
                    <a:pt x="717" y="845"/>
                  </a:moveTo>
                  <a:lnTo>
                    <a:pt x="717" y="821"/>
                  </a:lnTo>
                  <a:lnTo>
                    <a:pt x="574" y="605"/>
                  </a:lnTo>
                  <a:lnTo>
                    <a:pt x="406" y="396"/>
                  </a:lnTo>
                  <a:lnTo>
                    <a:pt x="221" y="192"/>
                  </a:lnTo>
                  <a:lnTo>
                    <a:pt x="17" y="0"/>
                  </a:lnTo>
                  <a:lnTo>
                    <a:pt x="0" y="0"/>
                  </a:lnTo>
                  <a:lnTo>
                    <a:pt x="209" y="198"/>
                  </a:lnTo>
                  <a:lnTo>
                    <a:pt x="400" y="408"/>
                  </a:lnTo>
                  <a:lnTo>
                    <a:pt x="568" y="623"/>
                  </a:lnTo>
                  <a:lnTo>
                    <a:pt x="717" y="845"/>
                  </a:lnTo>
                  <a:lnTo>
                    <a:pt x="717" y="845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7192" name="Freeform 24"/>
            <p:cNvSpPr>
              <a:spLocks/>
            </p:cNvSpPr>
            <p:nvPr/>
          </p:nvSpPr>
          <p:spPr bwMode="hidden">
            <a:xfrm>
              <a:off x="5352" y="0"/>
              <a:ext cx="408" cy="414"/>
            </a:xfrm>
            <a:custGeom>
              <a:avLst/>
              <a:gdLst/>
              <a:ahLst/>
              <a:cxnLst>
                <a:cxn ang="0">
                  <a:pos x="407" y="414"/>
                </a:cxn>
                <a:cxn ang="0">
                  <a:pos x="407" y="396"/>
                </a:cxn>
                <a:cxn ang="0">
                  <a:pos x="222" y="192"/>
                </a:cxn>
                <a:cxn ang="0">
                  <a:pos x="12" y="0"/>
                </a:cxn>
                <a:cxn ang="0">
                  <a:pos x="0" y="0"/>
                </a:cxn>
                <a:cxn ang="0">
                  <a:pos x="108" y="102"/>
                </a:cxn>
                <a:cxn ang="0">
                  <a:pos x="216" y="204"/>
                </a:cxn>
                <a:cxn ang="0">
                  <a:pos x="407" y="414"/>
                </a:cxn>
                <a:cxn ang="0">
                  <a:pos x="407" y="414"/>
                </a:cxn>
              </a:cxnLst>
              <a:rect l="0" t="0" r="r" b="b"/>
              <a:pathLst>
                <a:path w="407" h="414">
                  <a:moveTo>
                    <a:pt x="407" y="414"/>
                  </a:moveTo>
                  <a:lnTo>
                    <a:pt x="407" y="396"/>
                  </a:lnTo>
                  <a:lnTo>
                    <a:pt x="222" y="192"/>
                  </a:lnTo>
                  <a:lnTo>
                    <a:pt x="12" y="0"/>
                  </a:lnTo>
                  <a:lnTo>
                    <a:pt x="0" y="0"/>
                  </a:lnTo>
                  <a:lnTo>
                    <a:pt x="108" y="102"/>
                  </a:lnTo>
                  <a:lnTo>
                    <a:pt x="216" y="204"/>
                  </a:lnTo>
                  <a:lnTo>
                    <a:pt x="407" y="414"/>
                  </a:lnTo>
                  <a:lnTo>
                    <a:pt x="407" y="414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7193" name="Freeform 25"/>
            <p:cNvSpPr>
              <a:spLocks/>
            </p:cNvSpPr>
            <p:nvPr/>
          </p:nvSpPr>
          <p:spPr bwMode="hidden">
            <a:xfrm>
              <a:off x="6" y="0"/>
              <a:ext cx="858" cy="1409"/>
            </a:xfrm>
            <a:custGeom>
              <a:avLst/>
              <a:gdLst/>
              <a:ahLst/>
              <a:cxnLst>
                <a:cxn ang="0">
                  <a:pos x="0" y="1361"/>
                </a:cxn>
                <a:cxn ang="0">
                  <a:pos x="0" y="1409"/>
                </a:cxn>
                <a:cxn ang="0">
                  <a:pos x="54" y="1211"/>
                </a:cxn>
                <a:cxn ang="0">
                  <a:pos x="126" y="1013"/>
                </a:cxn>
                <a:cxn ang="0">
                  <a:pos x="215" y="827"/>
                </a:cxn>
                <a:cxn ang="0">
                  <a:pos x="311" y="647"/>
                </a:cxn>
                <a:cxn ang="0">
                  <a:pos x="431" y="474"/>
                </a:cxn>
                <a:cxn ang="0">
                  <a:pos x="556" y="312"/>
                </a:cxn>
                <a:cxn ang="0">
                  <a:pos x="700" y="150"/>
                </a:cxn>
                <a:cxn ang="0">
                  <a:pos x="855" y="0"/>
                </a:cxn>
                <a:cxn ang="0">
                  <a:pos x="837" y="0"/>
                </a:cxn>
                <a:cxn ang="0">
                  <a:pos x="688" y="144"/>
                </a:cxn>
                <a:cxn ang="0">
                  <a:pos x="550" y="300"/>
                </a:cxn>
                <a:cxn ang="0">
                  <a:pos x="425" y="462"/>
                </a:cxn>
                <a:cxn ang="0">
                  <a:pos x="311" y="629"/>
                </a:cxn>
                <a:cxn ang="0">
                  <a:pos x="215" y="803"/>
                </a:cxn>
                <a:cxn ang="0">
                  <a:pos x="132" y="983"/>
                </a:cxn>
                <a:cxn ang="0">
                  <a:pos x="60" y="1169"/>
                </a:cxn>
                <a:cxn ang="0">
                  <a:pos x="0" y="1361"/>
                </a:cxn>
                <a:cxn ang="0">
                  <a:pos x="0" y="1361"/>
                </a:cxn>
              </a:cxnLst>
              <a:rect l="0" t="0" r="r" b="b"/>
              <a:pathLst>
                <a:path w="855" h="1409">
                  <a:moveTo>
                    <a:pt x="0" y="1361"/>
                  </a:moveTo>
                  <a:lnTo>
                    <a:pt x="0" y="1409"/>
                  </a:lnTo>
                  <a:lnTo>
                    <a:pt x="54" y="1211"/>
                  </a:lnTo>
                  <a:lnTo>
                    <a:pt x="126" y="1013"/>
                  </a:lnTo>
                  <a:lnTo>
                    <a:pt x="215" y="827"/>
                  </a:lnTo>
                  <a:lnTo>
                    <a:pt x="311" y="647"/>
                  </a:lnTo>
                  <a:lnTo>
                    <a:pt x="431" y="474"/>
                  </a:lnTo>
                  <a:lnTo>
                    <a:pt x="556" y="312"/>
                  </a:lnTo>
                  <a:lnTo>
                    <a:pt x="700" y="150"/>
                  </a:lnTo>
                  <a:lnTo>
                    <a:pt x="855" y="0"/>
                  </a:lnTo>
                  <a:lnTo>
                    <a:pt x="837" y="0"/>
                  </a:lnTo>
                  <a:lnTo>
                    <a:pt x="688" y="144"/>
                  </a:lnTo>
                  <a:lnTo>
                    <a:pt x="550" y="300"/>
                  </a:lnTo>
                  <a:lnTo>
                    <a:pt x="425" y="462"/>
                  </a:lnTo>
                  <a:lnTo>
                    <a:pt x="311" y="629"/>
                  </a:lnTo>
                  <a:lnTo>
                    <a:pt x="215" y="803"/>
                  </a:lnTo>
                  <a:lnTo>
                    <a:pt x="132" y="983"/>
                  </a:lnTo>
                  <a:lnTo>
                    <a:pt x="60" y="1169"/>
                  </a:lnTo>
                  <a:lnTo>
                    <a:pt x="0" y="1361"/>
                  </a:lnTo>
                  <a:lnTo>
                    <a:pt x="0" y="1361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4118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7194" name="Freeform 26"/>
            <p:cNvSpPr>
              <a:spLocks/>
            </p:cNvSpPr>
            <p:nvPr/>
          </p:nvSpPr>
          <p:spPr bwMode="hidden">
            <a:xfrm>
              <a:off x="6" y="0"/>
              <a:ext cx="588" cy="599"/>
            </a:xfrm>
            <a:custGeom>
              <a:avLst/>
              <a:gdLst/>
              <a:ahLst/>
              <a:cxnLst>
                <a:cxn ang="0">
                  <a:pos x="586" y="0"/>
                </a:cxn>
                <a:cxn ang="0">
                  <a:pos x="568" y="0"/>
                </a:cxn>
                <a:cxn ang="0">
                  <a:pos x="407" y="132"/>
                </a:cxn>
                <a:cxn ang="0">
                  <a:pos x="257" y="270"/>
                </a:cxn>
                <a:cxn ang="0">
                  <a:pos x="120" y="420"/>
                </a:cxn>
                <a:cxn ang="0">
                  <a:pos x="0" y="575"/>
                </a:cxn>
                <a:cxn ang="0">
                  <a:pos x="0" y="599"/>
                </a:cxn>
                <a:cxn ang="0">
                  <a:pos x="120" y="432"/>
                </a:cxn>
                <a:cxn ang="0">
                  <a:pos x="257" y="282"/>
                </a:cxn>
                <a:cxn ang="0">
                  <a:pos x="413" y="138"/>
                </a:cxn>
                <a:cxn ang="0">
                  <a:pos x="586" y="0"/>
                </a:cxn>
                <a:cxn ang="0">
                  <a:pos x="586" y="0"/>
                </a:cxn>
              </a:cxnLst>
              <a:rect l="0" t="0" r="r" b="b"/>
              <a:pathLst>
                <a:path w="586" h="599">
                  <a:moveTo>
                    <a:pt x="586" y="0"/>
                  </a:moveTo>
                  <a:lnTo>
                    <a:pt x="568" y="0"/>
                  </a:lnTo>
                  <a:lnTo>
                    <a:pt x="407" y="132"/>
                  </a:lnTo>
                  <a:lnTo>
                    <a:pt x="257" y="270"/>
                  </a:lnTo>
                  <a:lnTo>
                    <a:pt x="120" y="420"/>
                  </a:lnTo>
                  <a:lnTo>
                    <a:pt x="0" y="575"/>
                  </a:lnTo>
                  <a:lnTo>
                    <a:pt x="0" y="599"/>
                  </a:lnTo>
                  <a:lnTo>
                    <a:pt x="120" y="432"/>
                  </a:lnTo>
                  <a:lnTo>
                    <a:pt x="257" y="282"/>
                  </a:lnTo>
                  <a:lnTo>
                    <a:pt x="413" y="138"/>
                  </a:lnTo>
                  <a:lnTo>
                    <a:pt x="586" y="0"/>
                  </a:lnTo>
                  <a:lnTo>
                    <a:pt x="586" y="0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7195" name="Freeform 27"/>
            <p:cNvSpPr>
              <a:spLocks/>
            </p:cNvSpPr>
            <p:nvPr/>
          </p:nvSpPr>
          <p:spPr bwMode="hidden">
            <a:xfrm>
              <a:off x="6" y="0"/>
              <a:ext cx="270" cy="252"/>
            </a:xfrm>
            <a:custGeom>
              <a:avLst/>
              <a:gdLst/>
              <a:ahLst/>
              <a:cxnLst>
                <a:cxn ang="0">
                  <a:pos x="269" y="0"/>
                </a:cxn>
                <a:cxn ang="0">
                  <a:pos x="251" y="0"/>
                </a:cxn>
                <a:cxn ang="0">
                  <a:pos x="120" y="114"/>
                </a:cxn>
                <a:cxn ang="0">
                  <a:pos x="60" y="174"/>
                </a:cxn>
                <a:cxn ang="0">
                  <a:pos x="0" y="234"/>
                </a:cxn>
                <a:cxn ang="0">
                  <a:pos x="0" y="252"/>
                </a:cxn>
                <a:cxn ang="0">
                  <a:pos x="126" y="120"/>
                </a:cxn>
                <a:cxn ang="0">
                  <a:pos x="269" y="0"/>
                </a:cxn>
                <a:cxn ang="0">
                  <a:pos x="269" y="0"/>
                </a:cxn>
              </a:cxnLst>
              <a:rect l="0" t="0" r="r" b="b"/>
              <a:pathLst>
                <a:path w="269" h="252">
                  <a:moveTo>
                    <a:pt x="269" y="0"/>
                  </a:moveTo>
                  <a:lnTo>
                    <a:pt x="251" y="0"/>
                  </a:lnTo>
                  <a:lnTo>
                    <a:pt x="120" y="114"/>
                  </a:lnTo>
                  <a:lnTo>
                    <a:pt x="60" y="174"/>
                  </a:lnTo>
                  <a:lnTo>
                    <a:pt x="0" y="234"/>
                  </a:lnTo>
                  <a:lnTo>
                    <a:pt x="0" y="252"/>
                  </a:lnTo>
                  <a:lnTo>
                    <a:pt x="126" y="120"/>
                  </a:lnTo>
                  <a:lnTo>
                    <a:pt x="269" y="0"/>
                  </a:lnTo>
                  <a:lnTo>
                    <a:pt x="269" y="0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7196" name="Line 28"/>
            <p:cNvSpPr>
              <a:spLocks noChangeShapeType="1"/>
            </p:cNvSpPr>
            <p:nvPr/>
          </p:nvSpPr>
          <p:spPr bwMode="hidden">
            <a:xfrm>
              <a:off x="1" y="2749"/>
              <a:ext cx="5758" cy="0"/>
            </a:xfrm>
            <a:prstGeom prst="line">
              <a:avLst/>
            </a:prstGeom>
            <a:noFill/>
            <a:ln w="15875">
              <a:solidFill>
                <a:schemeClr val="bg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7197" name="Line 29"/>
            <p:cNvSpPr>
              <a:spLocks noChangeShapeType="1"/>
            </p:cNvSpPr>
            <p:nvPr/>
          </p:nvSpPr>
          <p:spPr bwMode="hidden">
            <a:xfrm>
              <a:off x="1" y="2356"/>
              <a:ext cx="5758" cy="0"/>
            </a:xfrm>
            <a:prstGeom prst="line">
              <a:avLst/>
            </a:prstGeom>
            <a:noFill/>
            <a:ln w="15875">
              <a:solidFill>
                <a:schemeClr val="bg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7198" name="Line 30"/>
            <p:cNvSpPr>
              <a:spLocks noChangeShapeType="1"/>
            </p:cNvSpPr>
            <p:nvPr/>
          </p:nvSpPr>
          <p:spPr bwMode="hidden">
            <a:xfrm>
              <a:off x="1" y="3142"/>
              <a:ext cx="5758" cy="0"/>
            </a:xfrm>
            <a:prstGeom prst="line">
              <a:avLst/>
            </a:prstGeom>
            <a:noFill/>
            <a:ln w="15875">
              <a:solidFill>
                <a:schemeClr val="bg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grpSp>
          <p:nvGrpSpPr>
            <p:cNvPr id="7199" name="Group 31"/>
            <p:cNvGrpSpPr>
              <a:grpSpLocks/>
            </p:cNvGrpSpPr>
            <p:nvPr/>
          </p:nvGrpSpPr>
          <p:grpSpPr bwMode="auto">
            <a:xfrm>
              <a:off x="1" y="392"/>
              <a:ext cx="5758" cy="1571"/>
              <a:chOff x="1" y="392"/>
              <a:chExt cx="5758" cy="1571"/>
            </a:xfrm>
          </p:grpSpPr>
          <p:sp>
            <p:nvSpPr>
              <p:cNvPr id="7200" name="Line 32"/>
              <p:cNvSpPr>
                <a:spLocks noChangeShapeType="1"/>
              </p:cNvSpPr>
              <p:nvPr userDrawn="1"/>
            </p:nvSpPr>
            <p:spPr bwMode="hidden">
              <a:xfrm>
                <a:off x="1" y="784"/>
                <a:ext cx="5758" cy="0"/>
              </a:xfrm>
              <a:prstGeom prst="line">
                <a:avLst/>
              </a:prstGeom>
              <a:noFill/>
              <a:ln w="15875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FFFFFF"/>
                  </a:solidFill>
                </a:endParaRPr>
              </a:p>
            </p:txBody>
          </p:sp>
          <p:sp>
            <p:nvSpPr>
              <p:cNvPr id="7201" name="Line 33"/>
              <p:cNvSpPr>
                <a:spLocks noChangeShapeType="1"/>
              </p:cNvSpPr>
              <p:nvPr userDrawn="1"/>
            </p:nvSpPr>
            <p:spPr bwMode="hidden">
              <a:xfrm>
                <a:off x="1" y="1963"/>
                <a:ext cx="5758" cy="0"/>
              </a:xfrm>
              <a:prstGeom prst="line">
                <a:avLst/>
              </a:prstGeom>
              <a:noFill/>
              <a:ln w="15875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FFFFFF"/>
                  </a:solidFill>
                </a:endParaRPr>
              </a:p>
            </p:txBody>
          </p:sp>
          <p:sp>
            <p:nvSpPr>
              <p:cNvPr id="7202" name="Line 34"/>
              <p:cNvSpPr>
                <a:spLocks noChangeShapeType="1"/>
              </p:cNvSpPr>
              <p:nvPr userDrawn="1"/>
            </p:nvSpPr>
            <p:spPr bwMode="hidden">
              <a:xfrm>
                <a:off x="1" y="1570"/>
                <a:ext cx="5758" cy="0"/>
              </a:xfrm>
              <a:prstGeom prst="line">
                <a:avLst/>
              </a:prstGeom>
              <a:noFill/>
              <a:ln w="15875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FFFFFF"/>
                  </a:solidFill>
                </a:endParaRPr>
              </a:p>
            </p:txBody>
          </p:sp>
          <p:sp>
            <p:nvSpPr>
              <p:cNvPr id="7203" name="Line 35"/>
              <p:cNvSpPr>
                <a:spLocks noChangeShapeType="1"/>
              </p:cNvSpPr>
              <p:nvPr userDrawn="1"/>
            </p:nvSpPr>
            <p:spPr bwMode="hidden">
              <a:xfrm>
                <a:off x="1" y="1177"/>
                <a:ext cx="5758" cy="0"/>
              </a:xfrm>
              <a:prstGeom prst="line">
                <a:avLst/>
              </a:prstGeom>
              <a:noFill/>
              <a:ln w="15875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FFFFFF"/>
                  </a:solidFill>
                </a:endParaRPr>
              </a:p>
            </p:txBody>
          </p:sp>
          <p:sp>
            <p:nvSpPr>
              <p:cNvPr id="7204" name="Line 36"/>
              <p:cNvSpPr>
                <a:spLocks noChangeShapeType="1"/>
              </p:cNvSpPr>
              <p:nvPr userDrawn="1"/>
            </p:nvSpPr>
            <p:spPr bwMode="hidden">
              <a:xfrm>
                <a:off x="1" y="392"/>
                <a:ext cx="5758" cy="0"/>
              </a:xfrm>
              <a:prstGeom prst="line">
                <a:avLst/>
              </a:prstGeom>
              <a:noFill/>
              <a:ln w="15875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FFFFFF"/>
                  </a:solidFill>
                </a:endParaRPr>
              </a:p>
            </p:txBody>
          </p:sp>
        </p:grpSp>
        <p:sp>
          <p:nvSpPr>
            <p:cNvPr id="7205" name="Line 37"/>
            <p:cNvSpPr>
              <a:spLocks noChangeShapeType="1"/>
            </p:cNvSpPr>
            <p:nvPr/>
          </p:nvSpPr>
          <p:spPr bwMode="hidden">
            <a:xfrm>
              <a:off x="1" y="3928"/>
              <a:ext cx="5758" cy="0"/>
            </a:xfrm>
            <a:prstGeom prst="line">
              <a:avLst/>
            </a:prstGeom>
            <a:noFill/>
            <a:ln w="15875">
              <a:solidFill>
                <a:schemeClr val="bg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7206" name="Line 38"/>
            <p:cNvSpPr>
              <a:spLocks noChangeShapeType="1"/>
            </p:cNvSpPr>
            <p:nvPr/>
          </p:nvSpPr>
          <p:spPr bwMode="hidden">
            <a:xfrm>
              <a:off x="1" y="3535"/>
              <a:ext cx="5758" cy="0"/>
            </a:xfrm>
            <a:prstGeom prst="line">
              <a:avLst/>
            </a:prstGeom>
            <a:noFill/>
            <a:ln w="15875">
              <a:solidFill>
                <a:schemeClr val="bg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</p:grpSp>
      <p:sp>
        <p:nvSpPr>
          <p:cNvPr id="7207" name="Rectangle 39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692275"/>
            <a:ext cx="7772400" cy="1736725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7208" name="Rectangle 40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7209" name="Rectangle 41"/>
          <p:cNvSpPr>
            <a:spLocks noGrp="1" noChangeArrowheads="1"/>
          </p:cNvSpPr>
          <p:nvPr>
            <p:ph type="dt" sz="quarter" idx="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7210" name="Rectangle 42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7211" name="Rectangle 43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FDFDEAF3-0E16-47C7-BBDC-E0A0CB844C98}" type="slidenum">
              <a:rPr lang="cs-CZ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042906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DC4DA33-F243-40FF-B45A-AD9840ED310C}" type="slidenum">
              <a:rPr lang="cs-CZ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10348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5318897-34D9-42C3-80DE-9A4174965096}" type="slidenum">
              <a:rPr lang="cs-CZ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386526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6FB6C5E-9C1B-4620-B7BA-2D45A65E0010}" type="slidenum">
              <a:rPr lang="cs-CZ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375096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314955C-D275-4784-B0E8-623BF849A0C8}" type="slidenum">
              <a:rPr lang="cs-CZ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613328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92CC168-4ECC-49E6-B32A-51B8C629C4EA}" type="slidenum">
              <a:rPr lang="cs-CZ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53006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19A1FDE-893B-4962-8491-9BF7DCDDB1AC}" type="slidenum">
              <a:rPr lang="cs-CZ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809023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4294E79-14E4-4014-8AFF-0D5C981C56EA}" type="slidenum">
              <a:rPr lang="cs-CZ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072976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6260FFA-5877-4F45-AA39-A3D05CAD1E94}" type="slidenum">
              <a:rPr lang="cs-CZ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03672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AAEB152-ED03-4894-8C25-6F688912AFA6}" type="slidenum">
              <a:rPr lang="cs-CZ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561135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7813"/>
            <a:ext cx="2057400" cy="5853112"/>
          </a:xfrm>
        </p:spPr>
        <p:txBody>
          <a:bodyPr vert="eaVert"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7813"/>
            <a:ext cx="6019800" cy="5853112"/>
          </a:xfrm>
        </p:spPr>
        <p:txBody>
          <a:bodyPr vert="eaVert"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45E5546-D200-4620-9D5F-3DA16508405D}" type="slidenum">
              <a:rPr lang="cs-CZ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99899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Nadpis a 4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sz="quarter"/>
          </p:nvPr>
        </p:nvSpPr>
        <p:spPr>
          <a:xfrm>
            <a:off x="457200" y="277813"/>
            <a:ext cx="8229600" cy="1139825"/>
          </a:xfrm>
        </p:spPr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8600" cy="2189163"/>
          </a:xfrm>
        </p:spPr>
        <p:txBody>
          <a:bodyPr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9163"/>
          </a:xfrm>
        </p:spPr>
        <p:txBody>
          <a:bodyPr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57200" y="3941763"/>
            <a:ext cx="4038600" cy="2189162"/>
          </a:xfrm>
        </p:spPr>
        <p:txBody>
          <a:bodyPr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8200" y="3941763"/>
            <a:ext cx="4038600" cy="2189162"/>
          </a:xfrm>
        </p:spPr>
        <p:txBody>
          <a:bodyPr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57200" y="6243638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6553200" y="6243638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fld id="{B90D0571-A192-4F2A-92F4-2F1A33595F7E}" type="slidenum">
              <a:rPr lang="cs-CZ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435048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/>
            </a:gs>
            <a:gs pos="100000">
              <a:schemeClr val="bg1">
                <a:gamma/>
                <a:shade val="39216"/>
                <a:invGamma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146" name="Group 2"/>
          <p:cNvGrpSpPr>
            <a:grpSpLocks/>
          </p:cNvGrpSpPr>
          <p:nvPr/>
        </p:nvGrpSpPr>
        <p:grpSpPr bwMode="auto">
          <a:xfrm>
            <a:off x="1588" y="0"/>
            <a:ext cx="9148762" cy="6851650"/>
            <a:chOff x="1" y="0"/>
            <a:chExt cx="5763" cy="4316"/>
          </a:xfrm>
        </p:grpSpPr>
        <p:sp>
          <p:nvSpPr>
            <p:cNvPr id="6147" name="Freeform 3"/>
            <p:cNvSpPr>
              <a:spLocks/>
            </p:cNvSpPr>
            <p:nvPr/>
          </p:nvSpPr>
          <p:spPr bwMode="hidden">
            <a:xfrm>
              <a:off x="5045" y="2626"/>
              <a:ext cx="719" cy="1690"/>
            </a:xfrm>
            <a:custGeom>
              <a:avLst/>
              <a:gdLst/>
              <a:ahLst/>
              <a:cxnLst>
                <a:cxn ang="0">
                  <a:pos x="717" y="72"/>
                </a:cxn>
                <a:cxn ang="0">
                  <a:pos x="717" y="0"/>
                </a:cxn>
                <a:cxn ang="0">
                  <a:pos x="699" y="101"/>
                </a:cxn>
                <a:cxn ang="0">
                  <a:pos x="675" y="209"/>
                </a:cxn>
                <a:cxn ang="0">
                  <a:pos x="627" y="389"/>
                </a:cxn>
                <a:cxn ang="0">
                  <a:pos x="574" y="569"/>
                </a:cxn>
                <a:cxn ang="0">
                  <a:pos x="502" y="749"/>
                </a:cxn>
                <a:cxn ang="0">
                  <a:pos x="424" y="935"/>
                </a:cxn>
                <a:cxn ang="0">
                  <a:pos x="334" y="1121"/>
                </a:cxn>
                <a:cxn ang="0">
                  <a:pos x="233" y="1312"/>
                </a:cxn>
                <a:cxn ang="0">
                  <a:pos x="125" y="1498"/>
                </a:cxn>
                <a:cxn ang="0">
                  <a:pos x="0" y="1690"/>
                </a:cxn>
                <a:cxn ang="0">
                  <a:pos x="11" y="1690"/>
                </a:cxn>
                <a:cxn ang="0">
                  <a:pos x="137" y="1498"/>
                </a:cxn>
                <a:cxn ang="0">
                  <a:pos x="245" y="1312"/>
                </a:cxn>
                <a:cxn ang="0">
                  <a:pos x="346" y="1121"/>
                </a:cxn>
                <a:cxn ang="0">
                  <a:pos x="436" y="935"/>
                </a:cxn>
                <a:cxn ang="0">
                  <a:pos x="514" y="749"/>
                </a:cxn>
                <a:cxn ang="0">
                  <a:pos x="585" y="569"/>
                </a:cxn>
                <a:cxn ang="0">
                  <a:pos x="639" y="389"/>
                </a:cxn>
                <a:cxn ang="0">
                  <a:pos x="687" y="209"/>
                </a:cxn>
                <a:cxn ang="0">
                  <a:pos x="705" y="143"/>
                </a:cxn>
                <a:cxn ang="0">
                  <a:pos x="717" y="72"/>
                </a:cxn>
                <a:cxn ang="0">
                  <a:pos x="717" y="72"/>
                </a:cxn>
              </a:cxnLst>
              <a:rect l="0" t="0" r="r" b="b"/>
              <a:pathLst>
                <a:path w="717" h="1690">
                  <a:moveTo>
                    <a:pt x="717" y="72"/>
                  </a:moveTo>
                  <a:lnTo>
                    <a:pt x="717" y="0"/>
                  </a:lnTo>
                  <a:lnTo>
                    <a:pt x="699" y="101"/>
                  </a:lnTo>
                  <a:lnTo>
                    <a:pt x="675" y="209"/>
                  </a:lnTo>
                  <a:lnTo>
                    <a:pt x="627" y="389"/>
                  </a:lnTo>
                  <a:lnTo>
                    <a:pt x="574" y="569"/>
                  </a:lnTo>
                  <a:lnTo>
                    <a:pt x="502" y="749"/>
                  </a:lnTo>
                  <a:lnTo>
                    <a:pt x="424" y="935"/>
                  </a:lnTo>
                  <a:lnTo>
                    <a:pt x="334" y="1121"/>
                  </a:lnTo>
                  <a:lnTo>
                    <a:pt x="233" y="1312"/>
                  </a:lnTo>
                  <a:lnTo>
                    <a:pt x="125" y="1498"/>
                  </a:lnTo>
                  <a:lnTo>
                    <a:pt x="0" y="1690"/>
                  </a:lnTo>
                  <a:lnTo>
                    <a:pt x="11" y="1690"/>
                  </a:lnTo>
                  <a:lnTo>
                    <a:pt x="137" y="1498"/>
                  </a:lnTo>
                  <a:lnTo>
                    <a:pt x="245" y="1312"/>
                  </a:lnTo>
                  <a:lnTo>
                    <a:pt x="346" y="1121"/>
                  </a:lnTo>
                  <a:lnTo>
                    <a:pt x="436" y="935"/>
                  </a:lnTo>
                  <a:lnTo>
                    <a:pt x="514" y="749"/>
                  </a:lnTo>
                  <a:lnTo>
                    <a:pt x="585" y="569"/>
                  </a:lnTo>
                  <a:lnTo>
                    <a:pt x="639" y="389"/>
                  </a:lnTo>
                  <a:lnTo>
                    <a:pt x="687" y="209"/>
                  </a:lnTo>
                  <a:lnTo>
                    <a:pt x="705" y="143"/>
                  </a:lnTo>
                  <a:lnTo>
                    <a:pt x="717" y="72"/>
                  </a:lnTo>
                  <a:lnTo>
                    <a:pt x="717" y="7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6148" name="Freeform 4"/>
            <p:cNvSpPr>
              <a:spLocks/>
            </p:cNvSpPr>
            <p:nvPr/>
          </p:nvSpPr>
          <p:spPr bwMode="hidden">
            <a:xfrm>
              <a:off x="5386" y="3794"/>
              <a:ext cx="378" cy="522"/>
            </a:xfrm>
            <a:custGeom>
              <a:avLst/>
              <a:gdLst/>
              <a:ahLst/>
              <a:cxnLst>
                <a:cxn ang="0">
                  <a:pos x="377" y="0"/>
                </a:cxn>
                <a:cxn ang="0">
                  <a:pos x="293" y="132"/>
                </a:cxn>
                <a:cxn ang="0">
                  <a:pos x="204" y="264"/>
                </a:cxn>
                <a:cxn ang="0">
                  <a:pos x="102" y="396"/>
                </a:cxn>
                <a:cxn ang="0">
                  <a:pos x="0" y="522"/>
                </a:cxn>
                <a:cxn ang="0">
                  <a:pos x="12" y="522"/>
                </a:cxn>
                <a:cxn ang="0">
                  <a:pos x="114" y="402"/>
                </a:cxn>
                <a:cxn ang="0">
                  <a:pos x="204" y="282"/>
                </a:cxn>
                <a:cxn ang="0">
                  <a:pos x="377" y="24"/>
                </a:cxn>
                <a:cxn ang="0">
                  <a:pos x="377" y="0"/>
                </a:cxn>
                <a:cxn ang="0">
                  <a:pos x="377" y="0"/>
                </a:cxn>
              </a:cxnLst>
              <a:rect l="0" t="0" r="r" b="b"/>
              <a:pathLst>
                <a:path w="377" h="522">
                  <a:moveTo>
                    <a:pt x="377" y="0"/>
                  </a:moveTo>
                  <a:lnTo>
                    <a:pt x="293" y="132"/>
                  </a:lnTo>
                  <a:lnTo>
                    <a:pt x="204" y="264"/>
                  </a:lnTo>
                  <a:lnTo>
                    <a:pt x="102" y="396"/>
                  </a:lnTo>
                  <a:lnTo>
                    <a:pt x="0" y="522"/>
                  </a:lnTo>
                  <a:lnTo>
                    <a:pt x="12" y="522"/>
                  </a:lnTo>
                  <a:lnTo>
                    <a:pt x="114" y="402"/>
                  </a:lnTo>
                  <a:lnTo>
                    <a:pt x="204" y="282"/>
                  </a:lnTo>
                  <a:lnTo>
                    <a:pt x="377" y="24"/>
                  </a:lnTo>
                  <a:lnTo>
                    <a:pt x="377" y="0"/>
                  </a:lnTo>
                  <a:lnTo>
                    <a:pt x="377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6149" name="Freeform 5"/>
            <p:cNvSpPr>
              <a:spLocks/>
            </p:cNvSpPr>
            <p:nvPr/>
          </p:nvSpPr>
          <p:spPr bwMode="hidden">
            <a:xfrm>
              <a:off x="5680" y="4214"/>
              <a:ext cx="84" cy="102"/>
            </a:xfrm>
            <a:custGeom>
              <a:avLst/>
              <a:gdLst/>
              <a:ahLst/>
              <a:cxnLst>
                <a:cxn ang="0">
                  <a:pos x="0" y="102"/>
                </a:cxn>
                <a:cxn ang="0">
                  <a:pos x="18" y="102"/>
                </a:cxn>
                <a:cxn ang="0">
                  <a:pos x="48" y="60"/>
                </a:cxn>
                <a:cxn ang="0">
                  <a:pos x="84" y="24"/>
                </a:cxn>
                <a:cxn ang="0">
                  <a:pos x="84" y="0"/>
                </a:cxn>
                <a:cxn ang="0">
                  <a:pos x="42" y="54"/>
                </a:cxn>
                <a:cxn ang="0">
                  <a:pos x="0" y="102"/>
                </a:cxn>
                <a:cxn ang="0">
                  <a:pos x="0" y="102"/>
                </a:cxn>
              </a:cxnLst>
              <a:rect l="0" t="0" r="r" b="b"/>
              <a:pathLst>
                <a:path w="84" h="102">
                  <a:moveTo>
                    <a:pt x="0" y="102"/>
                  </a:moveTo>
                  <a:lnTo>
                    <a:pt x="18" y="102"/>
                  </a:lnTo>
                  <a:lnTo>
                    <a:pt x="48" y="60"/>
                  </a:lnTo>
                  <a:lnTo>
                    <a:pt x="84" y="24"/>
                  </a:lnTo>
                  <a:lnTo>
                    <a:pt x="84" y="0"/>
                  </a:lnTo>
                  <a:lnTo>
                    <a:pt x="42" y="54"/>
                  </a:lnTo>
                  <a:lnTo>
                    <a:pt x="0" y="102"/>
                  </a:lnTo>
                  <a:lnTo>
                    <a:pt x="0" y="10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grpSp>
          <p:nvGrpSpPr>
            <p:cNvPr id="6150" name="Group 6"/>
            <p:cNvGrpSpPr>
              <a:grpSpLocks/>
            </p:cNvGrpSpPr>
            <p:nvPr/>
          </p:nvGrpSpPr>
          <p:grpSpPr bwMode="auto">
            <a:xfrm>
              <a:off x="288" y="0"/>
              <a:ext cx="5098" cy="4316"/>
              <a:chOff x="288" y="0"/>
              <a:chExt cx="5098" cy="4316"/>
            </a:xfrm>
          </p:grpSpPr>
          <p:sp>
            <p:nvSpPr>
              <p:cNvPr id="6151" name="Freeform 7"/>
              <p:cNvSpPr>
                <a:spLocks/>
              </p:cNvSpPr>
              <p:nvPr userDrawn="1"/>
            </p:nvSpPr>
            <p:spPr bwMode="hidden">
              <a:xfrm>
                <a:off x="2789" y="0"/>
                <a:ext cx="72" cy="4316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60" y="4316"/>
                  </a:cxn>
                  <a:cxn ang="0">
                    <a:pos x="72" y="4316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w="72" h="4316">
                    <a:moveTo>
                      <a:pt x="0" y="0"/>
                    </a:moveTo>
                    <a:lnTo>
                      <a:pt x="60" y="4316"/>
                    </a:lnTo>
                    <a:lnTo>
                      <a:pt x="72" y="4316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FFFFFF"/>
                  </a:solidFill>
                </a:endParaRPr>
              </a:p>
            </p:txBody>
          </p:sp>
          <p:sp>
            <p:nvSpPr>
              <p:cNvPr id="6152" name="Freeform 8"/>
              <p:cNvSpPr>
                <a:spLocks/>
              </p:cNvSpPr>
              <p:nvPr userDrawn="1"/>
            </p:nvSpPr>
            <p:spPr bwMode="hidden">
              <a:xfrm>
                <a:off x="3089" y="0"/>
                <a:ext cx="174" cy="4316"/>
              </a:xfrm>
              <a:custGeom>
                <a:avLst/>
                <a:gdLst/>
                <a:ahLst/>
                <a:cxnLst>
                  <a:cxn ang="0">
                    <a:pos x="24" y="0"/>
                  </a:cxn>
                  <a:cxn ang="0">
                    <a:pos x="12" y="0"/>
                  </a:cxn>
                  <a:cxn ang="0">
                    <a:pos x="42" y="216"/>
                  </a:cxn>
                  <a:cxn ang="0">
                    <a:pos x="72" y="444"/>
                  </a:cxn>
                  <a:cxn ang="0">
                    <a:pos x="96" y="689"/>
                  </a:cxn>
                  <a:cxn ang="0">
                    <a:pos x="120" y="947"/>
                  </a:cxn>
                  <a:cxn ang="0">
                    <a:pos x="132" y="1211"/>
                  </a:cxn>
                  <a:cxn ang="0">
                    <a:pos x="150" y="1487"/>
                  </a:cxn>
                  <a:cxn ang="0">
                    <a:pos x="156" y="1768"/>
                  </a:cxn>
                  <a:cxn ang="0">
                    <a:pos x="162" y="2062"/>
                  </a:cxn>
                  <a:cxn ang="0">
                    <a:pos x="156" y="2644"/>
                  </a:cxn>
                  <a:cxn ang="0">
                    <a:pos x="126" y="3225"/>
                  </a:cxn>
                  <a:cxn ang="0">
                    <a:pos x="108" y="3507"/>
                  </a:cxn>
                  <a:cxn ang="0">
                    <a:pos x="78" y="3788"/>
                  </a:cxn>
                  <a:cxn ang="0">
                    <a:pos x="42" y="4058"/>
                  </a:cxn>
                  <a:cxn ang="0">
                    <a:pos x="0" y="4316"/>
                  </a:cxn>
                  <a:cxn ang="0">
                    <a:pos x="12" y="4316"/>
                  </a:cxn>
                  <a:cxn ang="0">
                    <a:pos x="54" y="4058"/>
                  </a:cxn>
                  <a:cxn ang="0">
                    <a:pos x="90" y="3782"/>
                  </a:cxn>
                  <a:cxn ang="0">
                    <a:pos x="120" y="3507"/>
                  </a:cxn>
                  <a:cxn ang="0">
                    <a:pos x="138" y="3219"/>
                  </a:cxn>
                  <a:cxn ang="0">
                    <a:pos x="168" y="2638"/>
                  </a:cxn>
                  <a:cxn ang="0">
                    <a:pos x="174" y="2056"/>
                  </a:cxn>
                  <a:cxn ang="0">
                    <a:pos x="168" y="1768"/>
                  </a:cxn>
                  <a:cxn ang="0">
                    <a:pos x="162" y="1487"/>
                  </a:cxn>
                  <a:cxn ang="0">
                    <a:pos x="144" y="1211"/>
                  </a:cxn>
                  <a:cxn ang="0">
                    <a:pos x="132" y="941"/>
                  </a:cxn>
                  <a:cxn ang="0">
                    <a:pos x="108" y="689"/>
                  </a:cxn>
                  <a:cxn ang="0">
                    <a:pos x="84" y="444"/>
                  </a:cxn>
                  <a:cxn ang="0">
                    <a:pos x="54" y="216"/>
                  </a:cxn>
                  <a:cxn ang="0">
                    <a:pos x="24" y="0"/>
                  </a:cxn>
                  <a:cxn ang="0">
                    <a:pos x="24" y="0"/>
                  </a:cxn>
                </a:cxnLst>
                <a:rect l="0" t="0" r="r" b="b"/>
                <a:pathLst>
                  <a:path w="174" h="4316">
                    <a:moveTo>
                      <a:pt x="24" y="0"/>
                    </a:moveTo>
                    <a:lnTo>
                      <a:pt x="12" y="0"/>
                    </a:lnTo>
                    <a:lnTo>
                      <a:pt x="42" y="216"/>
                    </a:lnTo>
                    <a:lnTo>
                      <a:pt x="72" y="444"/>
                    </a:lnTo>
                    <a:lnTo>
                      <a:pt x="96" y="689"/>
                    </a:lnTo>
                    <a:lnTo>
                      <a:pt x="120" y="947"/>
                    </a:lnTo>
                    <a:lnTo>
                      <a:pt x="132" y="1211"/>
                    </a:lnTo>
                    <a:lnTo>
                      <a:pt x="150" y="1487"/>
                    </a:lnTo>
                    <a:lnTo>
                      <a:pt x="156" y="1768"/>
                    </a:lnTo>
                    <a:lnTo>
                      <a:pt x="162" y="2062"/>
                    </a:lnTo>
                    <a:lnTo>
                      <a:pt x="156" y="2644"/>
                    </a:lnTo>
                    <a:lnTo>
                      <a:pt x="126" y="3225"/>
                    </a:lnTo>
                    <a:lnTo>
                      <a:pt x="108" y="3507"/>
                    </a:lnTo>
                    <a:lnTo>
                      <a:pt x="78" y="3788"/>
                    </a:lnTo>
                    <a:lnTo>
                      <a:pt x="42" y="4058"/>
                    </a:lnTo>
                    <a:lnTo>
                      <a:pt x="0" y="4316"/>
                    </a:lnTo>
                    <a:lnTo>
                      <a:pt x="12" y="4316"/>
                    </a:lnTo>
                    <a:lnTo>
                      <a:pt x="54" y="4058"/>
                    </a:lnTo>
                    <a:lnTo>
                      <a:pt x="90" y="3782"/>
                    </a:lnTo>
                    <a:lnTo>
                      <a:pt x="120" y="3507"/>
                    </a:lnTo>
                    <a:lnTo>
                      <a:pt x="138" y="3219"/>
                    </a:lnTo>
                    <a:lnTo>
                      <a:pt x="168" y="2638"/>
                    </a:lnTo>
                    <a:lnTo>
                      <a:pt x="174" y="2056"/>
                    </a:lnTo>
                    <a:lnTo>
                      <a:pt x="168" y="1768"/>
                    </a:lnTo>
                    <a:lnTo>
                      <a:pt x="162" y="1487"/>
                    </a:lnTo>
                    <a:lnTo>
                      <a:pt x="144" y="1211"/>
                    </a:lnTo>
                    <a:lnTo>
                      <a:pt x="132" y="941"/>
                    </a:lnTo>
                    <a:lnTo>
                      <a:pt x="108" y="689"/>
                    </a:lnTo>
                    <a:lnTo>
                      <a:pt x="84" y="444"/>
                    </a:lnTo>
                    <a:lnTo>
                      <a:pt x="54" y="216"/>
                    </a:lnTo>
                    <a:lnTo>
                      <a:pt x="24" y="0"/>
                    </a:lnTo>
                    <a:lnTo>
                      <a:pt x="24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FFFFFF"/>
                  </a:solidFill>
                </a:endParaRPr>
              </a:p>
            </p:txBody>
          </p:sp>
          <p:sp>
            <p:nvSpPr>
              <p:cNvPr id="6153" name="Freeform 9"/>
              <p:cNvSpPr>
                <a:spLocks/>
              </p:cNvSpPr>
              <p:nvPr userDrawn="1"/>
            </p:nvSpPr>
            <p:spPr bwMode="hidden">
              <a:xfrm>
                <a:off x="3358" y="0"/>
                <a:ext cx="337" cy="4316"/>
              </a:xfrm>
              <a:custGeom>
                <a:avLst/>
                <a:gdLst/>
                <a:ahLst/>
                <a:cxnLst>
                  <a:cxn ang="0">
                    <a:pos x="329" y="2014"/>
                  </a:cxn>
                  <a:cxn ang="0">
                    <a:pos x="317" y="1726"/>
                  </a:cxn>
                  <a:cxn ang="0">
                    <a:pos x="293" y="1445"/>
                  </a:cxn>
                  <a:cxn ang="0">
                    <a:pos x="263" y="1175"/>
                  </a:cxn>
                  <a:cxn ang="0">
                    <a:pos x="228" y="917"/>
                  </a:cxn>
                  <a:cxn ang="0">
                    <a:pos x="186" y="665"/>
                  </a:cxn>
                  <a:cxn ang="0">
                    <a:pos x="132" y="432"/>
                  </a:cxn>
                  <a:cxn ang="0">
                    <a:pos x="78" y="204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66" y="204"/>
                  </a:cxn>
                  <a:cxn ang="0">
                    <a:pos x="120" y="432"/>
                  </a:cxn>
                  <a:cxn ang="0">
                    <a:pos x="174" y="665"/>
                  </a:cxn>
                  <a:cxn ang="0">
                    <a:pos x="216" y="917"/>
                  </a:cxn>
                  <a:cxn ang="0">
                    <a:pos x="251" y="1175"/>
                  </a:cxn>
                  <a:cxn ang="0">
                    <a:pos x="281" y="1445"/>
                  </a:cxn>
                  <a:cxn ang="0">
                    <a:pos x="305" y="1726"/>
                  </a:cxn>
                  <a:cxn ang="0">
                    <a:pos x="317" y="2014"/>
                  </a:cxn>
                  <a:cxn ang="0">
                    <a:pos x="323" y="2314"/>
                  </a:cxn>
                  <a:cxn ang="0">
                    <a:pos x="317" y="2608"/>
                  </a:cxn>
                  <a:cxn ang="0">
                    <a:pos x="305" y="2907"/>
                  </a:cxn>
                  <a:cxn ang="0">
                    <a:pos x="281" y="3201"/>
                  </a:cxn>
                  <a:cxn ang="0">
                    <a:pos x="257" y="3489"/>
                  </a:cxn>
                  <a:cxn ang="0">
                    <a:pos x="216" y="3777"/>
                  </a:cxn>
                  <a:cxn ang="0">
                    <a:pos x="174" y="4052"/>
                  </a:cxn>
                  <a:cxn ang="0">
                    <a:pos x="120" y="4316"/>
                  </a:cxn>
                  <a:cxn ang="0">
                    <a:pos x="132" y="4316"/>
                  </a:cxn>
                  <a:cxn ang="0">
                    <a:pos x="186" y="4052"/>
                  </a:cxn>
                  <a:cxn ang="0">
                    <a:pos x="228" y="3777"/>
                  </a:cxn>
                  <a:cxn ang="0">
                    <a:pos x="269" y="3489"/>
                  </a:cxn>
                  <a:cxn ang="0">
                    <a:pos x="293" y="3201"/>
                  </a:cxn>
                  <a:cxn ang="0">
                    <a:pos x="317" y="2907"/>
                  </a:cxn>
                  <a:cxn ang="0">
                    <a:pos x="329" y="2608"/>
                  </a:cxn>
                  <a:cxn ang="0">
                    <a:pos x="335" y="2314"/>
                  </a:cxn>
                  <a:cxn ang="0">
                    <a:pos x="329" y="2014"/>
                  </a:cxn>
                  <a:cxn ang="0">
                    <a:pos x="329" y="2014"/>
                  </a:cxn>
                </a:cxnLst>
                <a:rect l="0" t="0" r="r" b="b"/>
                <a:pathLst>
                  <a:path w="335" h="4316">
                    <a:moveTo>
                      <a:pt x="329" y="2014"/>
                    </a:moveTo>
                    <a:lnTo>
                      <a:pt x="317" y="1726"/>
                    </a:lnTo>
                    <a:lnTo>
                      <a:pt x="293" y="1445"/>
                    </a:lnTo>
                    <a:lnTo>
                      <a:pt x="263" y="1175"/>
                    </a:lnTo>
                    <a:lnTo>
                      <a:pt x="228" y="917"/>
                    </a:lnTo>
                    <a:lnTo>
                      <a:pt x="186" y="665"/>
                    </a:lnTo>
                    <a:lnTo>
                      <a:pt x="132" y="432"/>
                    </a:lnTo>
                    <a:lnTo>
                      <a:pt x="78" y="204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66" y="204"/>
                    </a:lnTo>
                    <a:lnTo>
                      <a:pt x="120" y="432"/>
                    </a:lnTo>
                    <a:lnTo>
                      <a:pt x="174" y="665"/>
                    </a:lnTo>
                    <a:lnTo>
                      <a:pt x="216" y="917"/>
                    </a:lnTo>
                    <a:lnTo>
                      <a:pt x="251" y="1175"/>
                    </a:lnTo>
                    <a:lnTo>
                      <a:pt x="281" y="1445"/>
                    </a:lnTo>
                    <a:lnTo>
                      <a:pt x="305" y="1726"/>
                    </a:lnTo>
                    <a:lnTo>
                      <a:pt x="317" y="2014"/>
                    </a:lnTo>
                    <a:lnTo>
                      <a:pt x="323" y="2314"/>
                    </a:lnTo>
                    <a:lnTo>
                      <a:pt x="317" y="2608"/>
                    </a:lnTo>
                    <a:lnTo>
                      <a:pt x="305" y="2907"/>
                    </a:lnTo>
                    <a:lnTo>
                      <a:pt x="281" y="3201"/>
                    </a:lnTo>
                    <a:lnTo>
                      <a:pt x="257" y="3489"/>
                    </a:lnTo>
                    <a:lnTo>
                      <a:pt x="216" y="3777"/>
                    </a:lnTo>
                    <a:lnTo>
                      <a:pt x="174" y="4052"/>
                    </a:lnTo>
                    <a:lnTo>
                      <a:pt x="120" y="4316"/>
                    </a:lnTo>
                    <a:lnTo>
                      <a:pt x="132" y="4316"/>
                    </a:lnTo>
                    <a:lnTo>
                      <a:pt x="186" y="4052"/>
                    </a:lnTo>
                    <a:lnTo>
                      <a:pt x="228" y="3777"/>
                    </a:lnTo>
                    <a:lnTo>
                      <a:pt x="269" y="3489"/>
                    </a:lnTo>
                    <a:lnTo>
                      <a:pt x="293" y="3201"/>
                    </a:lnTo>
                    <a:lnTo>
                      <a:pt x="317" y="2907"/>
                    </a:lnTo>
                    <a:lnTo>
                      <a:pt x="329" y="2608"/>
                    </a:lnTo>
                    <a:lnTo>
                      <a:pt x="335" y="2314"/>
                    </a:lnTo>
                    <a:lnTo>
                      <a:pt x="329" y="2014"/>
                    </a:lnTo>
                    <a:lnTo>
                      <a:pt x="329" y="201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FFFFFF"/>
                  </a:solidFill>
                </a:endParaRPr>
              </a:p>
            </p:txBody>
          </p:sp>
          <p:sp>
            <p:nvSpPr>
              <p:cNvPr id="6154" name="Freeform 10"/>
              <p:cNvSpPr>
                <a:spLocks/>
              </p:cNvSpPr>
              <p:nvPr userDrawn="1"/>
            </p:nvSpPr>
            <p:spPr bwMode="hidden">
              <a:xfrm>
                <a:off x="3676" y="0"/>
                <a:ext cx="427" cy="4316"/>
              </a:xfrm>
              <a:custGeom>
                <a:avLst/>
                <a:gdLst/>
                <a:ahLst/>
                <a:cxnLst>
                  <a:cxn ang="0">
                    <a:pos x="413" y="1924"/>
                  </a:cxn>
                  <a:cxn ang="0">
                    <a:pos x="395" y="1690"/>
                  </a:cxn>
                  <a:cxn ang="0">
                    <a:pos x="365" y="1457"/>
                  </a:cxn>
                  <a:cxn ang="0">
                    <a:pos x="329" y="1229"/>
                  </a:cxn>
                  <a:cxn ang="0">
                    <a:pos x="281" y="1001"/>
                  </a:cxn>
                  <a:cxn ang="0">
                    <a:pos x="227" y="761"/>
                  </a:cxn>
                  <a:cxn ang="0">
                    <a:pos x="162" y="522"/>
                  </a:cxn>
                  <a:cxn ang="0">
                    <a:pos x="90" y="270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84" y="270"/>
                  </a:cxn>
                  <a:cxn ang="0">
                    <a:pos x="156" y="522"/>
                  </a:cxn>
                  <a:cxn ang="0">
                    <a:pos x="216" y="767"/>
                  </a:cxn>
                  <a:cxn ang="0">
                    <a:pos x="275" y="1001"/>
                  </a:cxn>
                  <a:cxn ang="0">
                    <a:pos x="317" y="1235"/>
                  </a:cxn>
                  <a:cxn ang="0">
                    <a:pos x="353" y="1463"/>
                  </a:cxn>
                  <a:cxn ang="0">
                    <a:pos x="383" y="1690"/>
                  </a:cxn>
                  <a:cxn ang="0">
                    <a:pos x="401" y="1924"/>
                  </a:cxn>
                  <a:cxn ang="0">
                    <a:pos x="413" y="2188"/>
                  </a:cxn>
                  <a:cxn ang="0">
                    <a:pos x="407" y="2458"/>
                  </a:cxn>
                  <a:cxn ang="0">
                    <a:pos x="395" y="2733"/>
                  </a:cxn>
                  <a:cxn ang="0">
                    <a:pos x="365" y="3021"/>
                  </a:cxn>
                  <a:cxn ang="0">
                    <a:pos x="329" y="3321"/>
                  </a:cxn>
                  <a:cxn ang="0">
                    <a:pos x="275" y="3639"/>
                  </a:cxn>
                  <a:cxn ang="0">
                    <a:pos x="204" y="3968"/>
                  </a:cxn>
                  <a:cxn ang="0">
                    <a:pos x="126" y="4316"/>
                  </a:cxn>
                  <a:cxn ang="0">
                    <a:pos x="138" y="4316"/>
                  </a:cxn>
                  <a:cxn ang="0">
                    <a:pos x="216" y="3968"/>
                  </a:cxn>
                  <a:cxn ang="0">
                    <a:pos x="287" y="3639"/>
                  </a:cxn>
                  <a:cxn ang="0">
                    <a:pos x="341" y="3321"/>
                  </a:cxn>
                  <a:cxn ang="0">
                    <a:pos x="377" y="3021"/>
                  </a:cxn>
                  <a:cxn ang="0">
                    <a:pos x="407" y="2733"/>
                  </a:cxn>
                  <a:cxn ang="0">
                    <a:pos x="419" y="2458"/>
                  </a:cxn>
                  <a:cxn ang="0">
                    <a:pos x="425" y="2188"/>
                  </a:cxn>
                  <a:cxn ang="0">
                    <a:pos x="413" y="1924"/>
                  </a:cxn>
                  <a:cxn ang="0">
                    <a:pos x="413" y="1924"/>
                  </a:cxn>
                </a:cxnLst>
                <a:rect l="0" t="0" r="r" b="b"/>
                <a:pathLst>
                  <a:path w="425" h="4316">
                    <a:moveTo>
                      <a:pt x="413" y="1924"/>
                    </a:moveTo>
                    <a:lnTo>
                      <a:pt x="395" y="1690"/>
                    </a:lnTo>
                    <a:lnTo>
                      <a:pt x="365" y="1457"/>
                    </a:lnTo>
                    <a:lnTo>
                      <a:pt x="329" y="1229"/>
                    </a:lnTo>
                    <a:lnTo>
                      <a:pt x="281" y="1001"/>
                    </a:lnTo>
                    <a:lnTo>
                      <a:pt x="227" y="761"/>
                    </a:lnTo>
                    <a:lnTo>
                      <a:pt x="162" y="522"/>
                    </a:lnTo>
                    <a:lnTo>
                      <a:pt x="90" y="270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84" y="270"/>
                    </a:lnTo>
                    <a:lnTo>
                      <a:pt x="156" y="522"/>
                    </a:lnTo>
                    <a:lnTo>
                      <a:pt x="216" y="767"/>
                    </a:lnTo>
                    <a:lnTo>
                      <a:pt x="275" y="1001"/>
                    </a:lnTo>
                    <a:lnTo>
                      <a:pt x="317" y="1235"/>
                    </a:lnTo>
                    <a:lnTo>
                      <a:pt x="353" y="1463"/>
                    </a:lnTo>
                    <a:lnTo>
                      <a:pt x="383" y="1690"/>
                    </a:lnTo>
                    <a:lnTo>
                      <a:pt x="401" y="1924"/>
                    </a:lnTo>
                    <a:lnTo>
                      <a:pt x="413" y="2188"/>
                    </a:lnTo>
                    <a:lnTo>
                      <a:pt x="407" y="2458"/>
                    </a:lnTo>
                    <a:lnTo>
                      <a:pt x="395" y="2733"/>
                    </a:lnTo>
                    <a:lnTo>
                      <a:pt x="365" y="3021"/>
                    </a:lnTo>
                    <a:lnTo>
                      <a:pt x="329" y="3321"/>
                    </a:lnTo>
                    <a:lnTo>
                      <a:pt x="275" y="3639"/>
                    </a:lnTo>
                    <a:lnTo>
                      <a:pt x="204" y="3968"/>
                    </a:lnTo>
                    <a:lnTo>
                      <a:pt x="126" y="4316"/>
                    </a:lnTo>
                    <a:lnTo>
                      <a:pt x="138" y="4316"/>
                    </a:lnTo>
                    <a:lnTo>
                      <a:pt x="216" y="3968"/>
                    </a:lnTo>
                    <a:lnTo>
                      <a:pt x="287" y="3639"/>
                    </a:lnTo>
                    <a:lnTo>
                      <a:pt x="341" y="3321"/>
                    </a:lnTo>
                    <a:lnTo>
                      <a:pt x="377" y="3021"/>
                    </a:lnTo>
                    <a:lnTo>
                      <a:pt x="407" y="2733"/>
                    </a:lnTo>
                    <a:lnTo>
                      <a:pt x="419" y="2458"/>
                    </a:lnTo>
                    <a:lnTo>
                      <a:pt x="425" y="2188"/>
                    </a:lnTo>
                    <a:lnTo>
                      <a:pt x="413" y="1924"/>
                    </a:lnTo>
                    <a:lnTo>
                      <a:pt x="413" y="192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FFFFFF"/>
                  </a:solidFill>
                </a:endParaRPr>
              </a:p>
            </p:txBody>
          </p:sp>
          <p:sp>
            <p:nvSpPr>
              <p:cNvPr id="6155" name="Freeform 11"/>
              <p:cNvSpPr>
                <a:spLocks/>
              </p:cNvSpPr>
              <p:nvPr userDrawn="1"/>
            </p:nvSpPr>
            <p:spPr bwMode="hidden">
              <a:xfrm>
                <a:off x="3946" y="0"/>
                <a:ext cx="558" cy="4316"/>
              </a:xfrm>
              <a:custGeom>
                <a:avLst/>
                <a:gdLst/>
                <a:ahLst/>
                <a:cxnLst>
                  <a:cxn ang="0">
                    <a:pos x="556" y="2020"/>
                  </a:cxn>
                  <a:cxn ang="0">
                    <a:pos x="538" y="1732"/>
                  </a:cxn>
                  <a:cxn ang="0">
                    <a:pos x="503" y="1445"/>
                  </a:cxn>
                  <a:cxn ang="0">
                    <a:pos x="455" y="1175"/>
                  </a:cxn>
                  <a:cxn ang="0">
                    <a:pos x="395" y="911"/>
                  </a:cxn>
                  <a:cxn ang="0">
                    <a:pos x="317" y="659"/>
                  </a:cxn>
                  <a:cxn ang="0">
                    <a:pos x="228" y="426"/>
                  </a:cxn>
                  <a:cxn ang="0">
                    <a:pos x="126" y="204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114" y="204"/>
                  </a:cxn>
                  <a:cxn ang="0">
                    <a:pos x="216" y="426"/>
                  </a:cxn>
                  <a:cxn ang="0">
                    <a:pos x="305" y="659"/>
                  </a:cxn>
                  <a:cxn ang="0">
                    <a:pos x="383" y="911"/>
                  </a:cxn>
                  <a:cxn ang="0">
                    <a:pos x="443" y="1175"/>
                  </a:cxn>
                  <a:cxn ang="0">
                    <a:pos x="491" y="1445"/>
                  </a:cxn>
                  <a:cxn ang="0">
                    <a:pos x="526" y="1732"/>
                  </a:cxn>
                  <a:cxn ang="0">
                    <a:pos x="544" y="2020"/>
                  </a:cxn>
                  <a:cxn ang="0">
                    <a:pos x="544" y="2326"/>
                  </a:cxn>
                  <a:cxn ang="0">
                    <a:pos x="532" y="2632"/>
                  </a:cxn>
                  <a:cxn ang="0">
                    <a:pos x="503" y="2931"/>
                  </a:cxn>
                  <a:cxn ang="0">
                    <a:pos x="455" y="3225"/>
                  </a:cxn>
                  <a:cxn ang="0">
                    <a:pos x="389" y="3513"/>
                  </a:cxn>
                  <a:cxn ang="0">
                    <a:pos x="311" y="3788"/>
                  </a:cxn>
                  <a:cxn ang="0">
                    <a:pos x="216" y="4058"/>
                  </a:cxn>
                  <a:cxn ang="0">
                    <a:pos x="102" y="4316"/>
                  </a:cxn>
                  <a:cxn ang="0">
                    <a:pos x="114" y="4316"/>
                  </a:cxn>
                  <a:cxn ang="0">
                    <a:pos x="228" y="4058"/>
                  </a:cxn>
                  <a:cxn ang="0">
                    <a:pos x="323" y="3788"/>
                  </a:cxn>
                  <a:cxn ang="0">
                    <a:pos x="401" y="3513"/>
                  </a:cxn>
                  <a:cxn ang="0">
                    <a:pos x="467" y="3225"/>
                  </a:cxn>
                  <a:cxn ang="0">
                    <a:pos x="515" y="2931"/>
                  </a:cxn>
                  <a:cxn ang="0">
                    <a:pos x="544" y="2632"/>
                  </a:cxn>
                  <a:cxn ang="0">
                    <a:pos x="556" y="2326"/>
                  </a:cxn>
                  <a:cxn ang="0">
                    <a:pos x="556" y="2020"/>
                  </a:cxn>
                  <a:cxn ang="0">
                    <a:pos x="556" y="2020"/>
                  </a:cxn>
                </a:cxnLst>
                <a:rect l="0" t="0" r="r" b="b"/>
                <a:pathLst>
                  <a:path w="556" h="4316">
                    <a:moveTo>
                      <a:pt x="556" y="2020"/>
                    </a:moveTo>
                    <a:lnTo>
                      <a:pt x="538" y="1732"/>
                    </a:lnTo>
                    <a:lnTo>
                      <a:pt x="503" y="1445"/>
                    </a:lnTo>
                    <a:lnTo>
                      <a:pt x="455" y="1175"/>
                    </a:lnTo>
                    <a:lnTo>
                      <a:pt x="395" y="911"/>
                    </a:lnTo>
                    <a:lnTo>
                      <a:pt x="317" y="659"/>
                    </a:lnTo>
                    <a:lnTo>
                      <a:pt x="228" y="426"/>
                    </a:lnTo>
                    <a:lnTo>
                      <a:pt x="126" y="204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114" y="204"/>
                    </a:lnTo>
                    <a:lnTo>
                      <a:pt x="216" y="426"/>
                    </a:lnTo>
                    <a:lnTo>
                      <a:pt x="305" y="659"/>
                    </a:lnTo>
                    <a:lnTo>
                      <a:pt x="383" y="911"/>
                    </a:lnTo>
                    <a:lnTo>
                      <a:pt x="443" y="1175"/>
                    </a:lnTo>
                    <a:lnTo>
                      <a:pt x="491" y="1445"/>
                    </a:lnTo>
                    <a:lnTo>
                      <a:pt x="526" y="1732"/>
                    </a:lnTo>
                    <a:lnTo>
                      <a:pt x="544" y="2020"/>
                    </a:lnTo>
                    <a:lnTo>
                      <a:pt x="544" y="2326"/>
                    </a:lnTo>
                    <a:lnTo>
                      <a:pt x="532" y="2632"/>
                    </a:lnTo>
                    <a:lnTo>
                      <a:pt x="503" y="2931"/>
                    </a:lnTo>
                    <a:lnTo>
                      <a:pt x="455" y="3225"/>
                    </a:lnTo>
                    <a:lnTo>
                      <a:pt x="389" y="3513"/>
                    </a:lnTo>
                    <a:lnTo>
                      <a:pt x="311" y="3788"/>
                    </a:lnTo>
                    <a:lnTo>
                      <a:pt x="216" y="4058"/>
                    </a:lnTo>
                    <a:lnTo>
                      <a:pt x="102" y="4316"/>
                    </a:lnTo>
                    <a:lnTo>
                      <a:pt x="114" y="4316"/>
                    </a:lnTo>
                    <a:lnTo>
                      <a:pt x="228" y="4058"/>
                    </a:lnTo>
                    <a:lnTo>
                      <a:pt x="323" y="3788"/>
                    </a:lnTo>
                    <a:lnTo>
                      <a:pt x="401" y="3513"/>
                    </a:lnTo>
                    <a:lnTo>
                      <a:pt x="467" y="3225"/>
                    </a:lnTo>
                    <a:lnTo>
                      <a:pt x="515" y="2931"/>
                    </a:lnTo>
                    <a:lnTo>
                      <a:pt x="544" y="2632"/>
                    </a:lnTo>
                    <a:lnTo>
                      <a:pt x="556" y="2326"/>
                    </a:lnTo>
                    <a:lnTo>
                      <a:pt x="556" y="2020"/>
                    </a:lnTo>
                    <a:lnTo>
                      <a:pt x="556" y="202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FFFFFF"/>
                  </a:solidFill>
                </a:endParaRPr>
              </a:p>
            </p:txBody>
          </p:sp>
          <p:sp>
            <p:nvSpPr>
              <p:cNvPr id="6156" name="Freeform 12"/>
              <p:cNvSpPr>
                <a:spLocks/>
              </p:cNvSpPr>
              <p:nvPr userDrawn="1"/>
            </p:nvSpPr>
            <p:spPr bwMode="hidden">
              <a:xfrm>
                <a:off x="4246" y="0"/>
                <a:ext cx="690" cy="4316"/>
              </a:xfrm>
              <a:custGeom>
                <a:avLst/>
                <a:gdLst/>
                <a:ahLst/>
                <a:cxnLst>
                  <a:cxn ang="0">
                    <a:pos x="688" y="2086"/>
                  </a:cxn>
                  <a:cxn ang="0">
                    <a:pos x="670" y="1810"/>
                  </a:cxn>
                  <a:cxn ang="0">
                    <a:pos x="634" y="1541"/>
                  </a:cxn>
                  <a:cxn ang="0">
                    <a:pos x="574" y="1271"/>
                  </a:cxn>
                  <a:cxn ang="0">
                    <a:pos x="497" y="1007"/>
                  </a:cxn>
                  <a:cxn ang="0">
                    <a:pos x="401" y="749"/>
                  </a:cxn>
                  <a:cxn ang="0">
                    <a:pos x="293" y="492"/>
                  </a:cxn>
                  <a:cxn ang="0">
                    <a:pos x="162" y="240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150" y="240"/>
                  </a:cxn>
                  <a:cxn ang="0">
                    <a:pos x="281" y="492"/>
                  </a:cxn>
                  <a:cxn ang="0">
                    <a:pos x="389" y="749"/>
                  </a:cxn>
                  <a:cxn ang="0">
                    <a:pos x="485" y="1007"/>
                  </a:cxn>
                  <a:cxn ang="0">
                    <a:pos x="562" y="1271"/>
                  </a:cxn>
                  <a:cxn ang="0">
                    <a:pos x="622" y="1541"/>
                  </a:cxn>
                  <a:cxn ang="0">
                    <a:pos x="658" y="1810"/>
                  </a:cxn>
                  <a:cxn ang="0">
                    <a:pos x="676" y="2086"/>
                  </a:cxn>
                  <a:cxn ang="0">
                    <a:pos x="676" y="2368"/>
                  </a:cxn>
                  <a:cxn ang="0">
                    <a:pos x="658" y="2650"/>
                  </a:cxn>
                  <a:cxn ang="0">
                    <a:pos x="616" y="2931"/>
                  </a:cxn>
                  <a:cxn ang="0">
                    <a:pos x="556" y="3213"/>
                  </a:cxn>
                  <a:cxn ang="0">
                    <a:pos x="473" y="3495"/>
                  </a:cxn>
                  <a:cxn ang="0">
                    <a:pos x="371" y="3777"/>
                  </a:cxn>
                  <a:cxn ang="0">
                    <a:pos x="251" y="4046"/>
                  </a:cxn>
                  <a:cxn ang="0">
                    <a:pos x="114" y="4316"/>
                  </a:cxn>
                  <a:cxn ang="0">
                    <a:pos x="126" y="4316"/>
                  </a:cxn>
                  <a:cxn ang="0">
                    <a:pos x="263" y="4046"/>
                  </a:cxn>
                  <a:cxn ang="0">
                    <a:pos x="383" y="3777"/>
                  </a:cxn>
                  <a:cxn ang="0">
                    <a:pos x="485" y="3495"/>
                  </a:cxn>
                  <a:cxn ang="0">
                    <a:pos x="568" y="3219"/>
                  </a:cxn>
                  <a:cxn ang="0">
                    <a:pos x="628" y="2937"/>
                  </a:cxn>
                  <a:cxn ang="0">
                    <a:pos x="670" y="2656"/>
                  </a:cxn>
                  <a:cxn ang="0">
                    <a:pos x="688" y="2368"/>
                  </a:cxn>
                  <a:cxn ang="0">
                    <a:pos x="688" y="2086"/>
                  </a:cxn>
                  <a:cxn ang="0">
                    <a:pos x="688" y="2086"/>
                  </a:cxn>
                </a:cxnLst>
                <a:rect l="0" t="0" r="r" b="b"/>
                <a:pathLst>
                  <a:path w="688" h="4316">
                    <a:moveTo>
                      <a:pt x="688" y="2086"/>
                    </a:moveTo>
                    <a:lnTo>
                      <a:pt x="670" y="1810"/>
                    </a:lnTo>
                    <a:lnTo>
                      <a:pt x="634" y="1541"/>
                    </a:lnTo>
                    <a:lnTo>
                      <a:pt x="574" y="1271"/>
                    </a:lnTo>
                    <a:lnTo>
                      <a:pt x="497" y="1007"/>
                    </a:lnTo>
                    <a:lnTo>
                      <a:pt x="401" y="749"/>
                    </a:lnTo>
                    <a:lnTo>
                      <a:pt x="293" y="492"/>
                    </a:lnTo>
                    <a:lnTo>
                      <a:pt x="162" y="240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150" y="240"/>
                    </a:lnTo>
                    <a:lnTo>
                      <a:pt x="281" y="492"/>
                    </a:lnTo>
                    <a:lnTo>
                      <a:pt x="389" y="749"/>
                    </a:lnTo>
                    <a:lnTo>
                      <a:pt x="485" y="1007"/>
                    </a:lnTo>
                    <a:lnTo>
                      <a:pt x="562" y="1271"/>
                    </a:lnTo>
                    <a:lnTo>
                      <a:pt x="622" y="1541"/>
                    </a:lnTo>
                    <a:lnTo>
                      <a:pt x="658" y="1810"/>
                    </a:lnTo>
                    <a:lnTo>
                      <a:pt x="676" y="2086"/>
                    </a:lnTo>
                    <a:lnTo>
                      <a:pt x="676" y="2368"/>
                    </a:lnTo>
                    <a:lnTo>
                      <a:pt x="658" y="2650"/>
                    </a:lnTo>
                    <a:lnTo>
                      <a:pt x="616" y="2931"/>
                    </a:lnTo>
                    <a:lnTo>
                      <a:pt x="556" y="3213"/>
                    </a:lnTo>
                    <a:lnTo>
                      <a:pt x="473" y="3495"/>
                    </a:lnTo>
                    <a:lnTo>
                      <a:pt x="371" y="3777"/>
                    </a:lnTo>
                    <a:lnTo>
                      <a:pt x="251" y="4046"/>
                    </a:lnTo>
                    <a:lnTo>
                      <a:pt x="114" y="4316"/>
                    </a:lnTo>
                    <a:lnTo>
                      <a:pt x="126" y="4316"/>
                    </a:lnTo>
                    <a:lnTo>
                      <a:pt x="263" y="4046"/>
                    </a:lnTo>
                    <a:lnTo>
                      <a:pt x="383" y="3777"/>
                    </a:lnTo>
                    <a:lnTo>
                      <a:pt x="485" y="3495"/>
                    </a:lnTo>
                    <a:lnTo>
                      <a:pt x="568" y="3219"/>
                    </a:lnTo>
                    <a:lnTo>
                      <a:pt x="628" y="2937"/>
                    </a:lnTo>
                    <a:lnTo>
                      <a:pt x="670" y="2656"/>
                    </a:lnTo>
                    <a:lnTo>
                      <a:pt x="688" y="2368"/>
                    </a:lnTo>
                    <a:lnTo>
                      <a:pt x="688" y="2086"/>
                    </a:lnTo>
                    <a:lnTo>
                      <a:pt x="688" y="208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FFFFFF"/>
                  </a:solidFill>
                </a:endParaRPr>
              </a:p>
            </p:txBody>
          </p:sp>
          <p:sp>
            <p:nvSpPr>
              <p:cNvPr id="6157" name="Freeform 13"/>
              <p:cNvSpPr>
                <a:spLocks/>
              </p:cNvSpPr>
              <p:nvPr userDrawn="1"/>
            </p:nvSpPr>
            <p:spPr bwMode="hidden">
              <a:xfrm>
                <a:off x="4522" y="0"/>
                <a:ext cx="864" cy="4316"/>
              </a:xfrm>
              <a:custGeom>
                <a:avLst/>
                <a:gdLst/>
                <a:ahLst/>
                <a:cxnLst>
                  <a:cxn ang="0">
                    <a:pos x="855" y="2128"/>
                  </a:cxn>
                  <a:cxn ang="0">
                    <a:pos x="831" y="1834"/>
                  </a:cxn>
                  <a:cxn ang="0">
                    <a:pos x="808" y="1684"/>
                  </a:cxn>
                  <a:cxn ang="0">
                    <a:pos x="784" y="1541"/>
                  </a:cxn>
                  <a:cxn ang="0">
                    <a:pos x="748" y="1397"/>
                  </a:cxn>
                  <a:cxn ang="0">
                    <a:pos x="712" y="1253"/>
                  </a:cxn>
                  <a:cxn ang="0">
                    <a:pos x="664" y="1115"/>
                  </a:cxn>
                  <a:cxn ang="0">
                    <a:pos x="610" y="977"/>
                  </a:cxn>
                  <a:cxn ang="0">
                    <a:pos x="491" y="719"/>
                  </a:cxn>
                  <a:cxn ang="0">
                    <a:pos x="353" y="468"/>
                  </a:cxn>
                  <a:cxn ang="0">
                    <a:pos x="192" y="228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180" y="228"/>
                  </a:cxn>
                  <a:cxn ang="0">
                    <a:pos x="341" y="468"/>
                  </a:cxn>
                  <a:cxn ang="0">
                    <a:pos x="479" y="719"/>
                  </a:cxn>
                  <a:cxn ang="0">
                    <a:pos x="598" y="983"/>
                  </a:cxn>
                  <a:cxn ang="0">
                    <a:pos x="652" y="1121"/>
                  </a:cxn>
                  <a:cxn ang="0">
                    <a:pos x="700" y="1259"/>
                  </a:cxn>
                  <a:cxn ang="0">
                    <a:pos x="736" y="1403"/>
                  </a:cxn>
                  <a:cxn ang="0">
                    <a:pos x="772" y="1547"/>
                  </a:cxn>
                  <a:cxn ang="0">
                    <a:pos x="802" y="1690"/>
                  </a:cxn>
                  <a:cxn ang="0">
                    <a:pos x="819" y="1834"/>
                  </a:cxn>
                  <a:cxn ang="0">
                    <a:pos x="837" y="1984"/>
                  </a:cxn>
                  <a:cxn ang="0">
                    <a:pos x="843" y="2128"/>
                  </a:cxn>
                  <a:cxn ang="0">
                    <a:pos x="849" y="2278"/>
                  </a:cxn>
                  <a:cxn ang="0">
                    <a:pos x="843" y="2428"/>
                  </a:cxn>
                  <a:cxn ang="0">
                    <a:pos x="831" y="2572"/>
                  </a:cxn>
                  <a:cxn ang="0">
                    <a:pos x="819" y="2721"/>
                  </a:cxn>
                  <a:cxn ang="0">
                    <a:pos x="796" y="2865"/>
                  </a:cxn>
                  <a:cxn ang="0">
                    <a:pos x="766" y="3015"/>
                  </a:cxn>
                  <a:cxn ang="0">
                    <a:pos x="724" y="3159"/>
                  </a:cxn>
                  <a:cxn ang="0">
                    <a:pos x="682" y="3303"/>
                  </a:cxn>
                  <a:cxn ang="0">
                    <a:pos x="586" y="3567"/>
                  </a:cxn>
                  <a:cxn ang="0">
                    <a:pos x="473" y="3824"/>
                  </a:cxn>
                  <a:cxn ang="0">
                    <a:pos x="335" y="4076"/>
                  </a:cxn>
                  <a:cxn ang="0">
                    <a:pos x="180" y="4316"/>
                  </a:cxn>
                  <a:cxn ang="0">
                    <a:pos x="192" y="4316"/>
                  </a:cxn>
                  <a:cxn ang="0">
                    <a:pos x="347" y="4076"/>
                  </a:cxn>
                  <a:cxn ang="0">
                    <a:pos x="485" y="3824"/>
                  </a:cxn>
                  <a:cxn ang="0">
                    <a:pos x="598" y="3573"/>
                  </a:cxn>
                  <a:cxn ang="0">
                    <a:pos x="694" y="3309"/>
                  </a:cxn>
                  <a:cxn ang="0">
                    <a:pos x="736" y="3165"/>
                  </a:cxn>
                  <a:cxn ang="0">
                    <a:pos x="778" y="3021"/>
                  </a:cxn>
                  <a:cxn ang="0">
                    <a:pos x="808" y="2871"/>
                  </a:cxn>
                  <a:cxn ang="0">
                    <a:pos x="831" y="2727"/>
                  </a:cxn>
                  <a:cxn ang="0">
                    <a:pos x="843" y="2578"/>
                  </a:cxn>
                  <a:cxn ang="0">
                    <a:pos x="855" y="2428"/>
                  </a:cxn>
                  <a:cxn ang="0">
                    <a:pos x="861" y="2278"/>
                  </a:cxn>
                  <a:cxn ang="0">
                    <a:pos x="855" y="2128"/>
                  </a:cxn>
                  <a:cxn ang="0">
                    <a:pos x="855" y="2128"/>
                  </a:cxn>
                </a:cxnLst>
                <a:rect l="0" t="0" r="r" b="b"/>
                <a:pathLst>
                  <a:path w="861" h="4316">
                    <a:moveTo>
                      <a:pt x="855" y="2128"/>
                    </a:moveTo>
                    <a:lnTo>
                      <a:pt x="831" y="1834"/>
                    </a:lnTo>
                    <a:lnTo>
                      <a:pt x="808" y="1684"/>
                    </a:lnTo>
                    <a:lnTo>
                      <a:pt x="784" y="1541"/>
                    </a:lnTo>
                    <a:lnTo>
                      <a:pt x="748" y="1397"/>
                    </a:lnTo>
                    <a:lnTo>
                      <a:pt x="712" y="1253"/>
                    </a:lnTo>
                    <a:lnTo>
                      <a:pt x="664" y="1115"/>
                    </a:lnTo>
                    <a:lnTo>
                      <a:pt x="610" y="977"/>
                    </a:lnTo>
                    <a:lnTo>
                      <a:pt x="491" y="719"/>
                    </a:lnTo>
                    <a:lnTo>
                      <a:pt x="353" y="468"/>
                    </a:lnTo>
                    <a:lnTo>
                      <a:pt x="192" y="228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180" y="228"/>
                    </a:lnTo>
                    <a:lnTo>
                      <a:pt x="341" y="468"/>
                    </a:lnTo>
                    <a:lnTo>
                      <a:pt x="479" y="719"/>
                    </a:lnTo>
                    <a:lnTo>
                      <a:pt x="598" y="983"/>
                    </a:lnTo>
                    <a:lnTo>
                      <a:pt x="652" y="1121"/>
                    </a:lnTo>
                    <a:lnTo>
                      <a:pt x="700" y="1259"/>
                    </a:lnTo>
                    <a:lnTo>
                      <a:pt x="736" y="1403"/>
                    </a:lnTo>
                    <a:lnTo>
                      <a:pt x="772" y="1547"/>
                    </a:lnTo>
                    <a:lnTo>
                      <a:pt x="802" y="1690"/>
                    </a:lnTo>
                    <a:lnTo>
                      <a:pt x="819" y="1834"/>
                    </a:lnTo>
                    <a:lnTo>
                      <a:pt x="837" y="1984"/>
                    </a:lnTo>
                    <a:lnTo>
                      <a:pt x="843" y="2128"/>
                    </a:lnTo>
                    <a:lnTo>
                      <a:pt x="849" y="2278"/>
                    </a:lnTo>
                    <a:lnTo>
                      <a:pt x="843" y="2428"/>
                    </a:lnTo>
                    <a:lnTo>
                      <a:pt x="831" y="2572"/>
                    </a:lnTo>
                    <a:lnTo>
                      <a:pt x="819" y="2721"/>
                    </a:lnTo>
                    <a:lnTo>
                      <a:pt x="796" y="2865"/>
                    </a:lnTo>
                    <a:lnTo>
                      <a:pt x="766" y="3015"/>
                    </a:lnTo>
                    <a:lnTo>
                      <a:pt x="724" y="3159"/>
                    </a:lnTo>
                    <a:lnTo>
                      <a:pt x="682" y="3303"/>
                    </a:lnTo>
                    <a:lnTo>
                      <a:pt x="586" y="3567"/>
                    </a:lnTo>
                    <a:lnTo>
                      <a:pt x="473" y="3824"/>
                    </a:lnTo>
                    <a:lnTo>
                      <a:pt x="335" y="4076"/>
                    </a:lnTo>
                    <a:lnTo>
                      <a:pt x="180" y="4316"/>
                    </a:lnTo>
                    <a:lnTo>
                      <a:pt x="192" y="4316"/>
                    </a:lnTo>
                    <a:lnTo>
                      <a:pt x="347" y="4076"/>
                    </a:lnTo>
                    <a:lnTo>
                      <a:pt x="485" y="3824"/>
                    </a:lnTo>
                    <a:lnTo>
                      <a:pt x="598" y="3573"/>
                    </a:lnTo>
                    <a:lnTo>
                      <a:pt x="694" y="3309"/>
                    </a:lnTo>
                    <a:lnTo>
                      <a:pt x="736" y="3165"/>
                    </a:lnTo>
                    <a:lnTo>
                      <a:pt x="778" y="3021"/>
                    </a:lnTo>
                    <a:lnTo>
                      <a:pt x="808" y="2871"/>
                    </a:lnTo>
                    <a:lnTo>
                      <a:pt x="831" y="2727"/>
                    </a:lnTo>
                    <a:lnTo>
                      <a:pt x="843" y="2578"/>
                    </a:lnTo>
                    <a:lnTo>
                      <a:pt x="855" y="2428"/>
                    </a:lnTo>
                    <a:lnTo>
                      <a:pt x="861" y="2278"/>
                    </a:lnTo>
                    <a:lnTo>
                      <a:pt x="855" y="2128"/>
                    </a:lnTo>
                    <a:lnTo>
                      <a:pt x="855" y="2128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FFFFFF"/>
                  </a:solidFill>
                </a:endParaRPr>
              </a:p>
            </p:txBody>
          </p:sp>
          <p:sp>
            <p:nvSpPr>
              <p:cNvPr id="6158" name="Freeform 14"/>
              <p:cNvSpPr>
                <a:spLocks/>
              </p:cNvSpPr>
              <p:nvPr userDrawn="1"/>
            </p:nvSpPr>
            <p:spPr bwMode="hidden">
              <a:xfrm>
                <a:off x="2399" y="0"/>
                <a:ext cx="150" cy="4316"/>
              </a:xfrm>
              <a:custGeom>
                <a:avLst/>
                <a:gdLst/>
                <a:ahLst/>
                <a:cxnLst>
                  <a:cxn ang="0">
                    <a:pos x="18" y="1942"/>
                  </a:cxn>
                  <a:cxn ang="0">
                    <a:pos x="30" y="1630"/>
                  </a:cxn>
                  <a:cxn ang="0">
                    <a:pos x="42" y="1331"/>
                  </a:cxn>
                  <a:cxn ang="0">
                    <a:pos x="59" y="1055"/>
                  </a:cxn>
                  <a:cxn ang="0">
                    <a:pos x="77" y="791"/>
                  </a:cxn>
                  <a:cxn ang="0">
                    <a:pos x="83" y="671"/>
                  </a:cxn>
                  <a:cxn ang="0">
                    <a:pos x="95" y="557"/>
                  </a:cxn>
                  <a:cxn ang="0">
                    <a:pos x="107" y="444"/>
                  </a:cxn>
                  <a:cxn ang="0">
                    <a:pos x="113" y="342"/>
                  </a:cxn>
                  <a:cxn ang="0">
                    <a:pos x="125" y="246"/>
                  </a:cxn>
                  <a:cxn ang="0">
                    <a:pos x="131" y="156"/>
                  </a:cxn>
                  <a:cxn ang="0">
                    <a:pos x="143" y="72"/>
                  </a:cxn>
                  <a:cxn ang="0">
                    <a:pos x="149" y="0"/>
                  </a:cxn>
                  <a:cxn ang="0">
                    <a:pos x="137" y="0"/>
                  </a:cxn>
                  <a:cxn ang="0">
                    <a:pos x="131" y="72"/>
                  </a:cxn>
                  <a:cxn ang="0">
                    <a:pos x="119" y="156"/>
                  </a:cxn>
                  <a:cxn ang="0">
                    <a:pos x="113" y="246"/>
                  </a:cxn>
                  <a:cxn ang="0">
                    <a:pos x="101" y="342"/>
                  </a:cxn>
                  <a:cxn ang="0">
                    <a:pos x="95" y="444"/>
                  </a:cxn>
                  <a:cxn ang="0">
                    <a:pos x="83" y="557"/>
                  </a:cxn>
                  <a:cxn ang="0">
                    <a:pos x="71" y="671"/>
                  </a:cxn>
                  <a:cxn ang="0">
                    <a:pos x="65" y="791"/>
                  </a:cxn>
                  <a:cxn ang="0">
                    <a:pos x="48" y="1055"/>
                  </a:cxn>
                  <a:cxn ang="0">
                    <a:pos x="30" y="1331"/>
                  </a:cxn>
                  <a:cxn ang="0">
                    <a:pos x="18" y="1630"/>
                  </a:cxn>
                  <a:cxn ang="0">
                    <a:pos x="6" y="1942"/>
                  </a:cxn>
                  <a:cxn ang="0">
                    <a:pos x="0" y="2278"/>
                  </a:cxn>
                  <a:cxn ang="0">
                    <a:pos x="6" y="2602"/>
                  </a:cxn>
                  <a:cxn ang="0">
                    <a:pos x="12" y="2919"/>
                  </a:cxn>
                  <a:cxn ang="0">
                    <a:pos x="24" y="3219"/>
                  </a:cxn>
                  <a:cxn ang="0">
                    <a:pos x="36" y="3513"/>
                  </a:cxn>
                  <a:cxn ang="0">
                    <a:pos x="59" y="3794"/>
                  </a:cxn>
                  <a:cxn ang="0">
                    <a:pos x="89" y="4058"/>
                  </a:cxn>
                  <a:cxn ang="0">
                    <a:pos x="125" y="4316"/>
                  </a:cxn>
                  <a:cxn ang="0">
                    <a:pos x="137" y="4316"/>
                  </a:cxn>
                  <a:cxn ang="0">
                    <a:pos x="101" y="4058"/>
                  </a:cxn>
                  <a:cxn ang="0">
                    <a:pos x="71" y="3794"/>
                  </a:cxn>
                  <a:cxn ang="0">
                    <a:pos x="48" y="3513"/>
                  </a:cxn>
                  <a:cxn ang="0">
                    <a:pos x="36" y="3225"/>
                  </a:cxn>
                  <a:cxn ang="0">
                    <a:pos x="24" y="2919"/>
                  </a:cxn>
                  <a:cxn ang="0">
                    <a:pos x="18" y="2608"/>
                  </a:cxn>
                  <a:cxn ang="0">
                    <a:pos x="12" y="2278"/>
                  </a:cxn>
                  <a:cxn ang="0">
                    <a:pos x="18" y="1942"/>
                  </a:cxn>
                  <a:cxn ang="0">
                    <a:pos x="18" y="1942"/>
                  </a:cxn>
                </a:cxnLst>
                <a:rect l="0" t="0" r="r" b="b"/>
                <a:pathLst>
                  <a:path w="149" h="4316">
                    <a:moveTo>
                      <a:pt x="18" y="1942"/>
                    </a:moveTo>
                    <a:lnTo>
                      <a:pt x="30" y="1630"/>
                    </a:lnTo>
                    <a:lnTo>
                      <a:pt x="42" y="1331"/>
                    </a:lnTo>
                    <a:lnTo>
                      <a:pt x="59" y="1055"/>
                    </a:lnTo>
                    <a:lnTo>
                      <a:pt x="77" y="791"/>
                    </a:lnTo>
                    <a:lnTo>
                      <a:pt x="83" y="671"/>
                    </a:lnTo>
                    <a:lnTo>
                      <a:pt x="95" y="557"/>
                    </a:lnTo>
                    <a:lnTo>
                      <a:pt x="107" y="444"/>
                    </a:lnTo>
                    <a:lnTo>
                      <a:pt x="113" y="342"/>
                    </a:lnTo>
                    <a:lnTo>
                      <a:pt x="125" y="246"/>
                    </a:lnTo>
                    <a:lnTo>
                      <a:pt x="131" y="156"/>
                    </a:lnTo>
                    <a:lnTo>
                      <a:pt x="143" y="72"/>
                    </a:lnTo>
                    <a:lnTo>
                      <a:pt x="149" y="0"/>
                    </a:lnTo>
                    <a:lnTo>
                      <a:pt x="137" y="0"/>
                    </a:lnTo>
                    <a:lnTo>
                      <a:pt x="131" y="72"/>
                    </a:lnTo>
                    <a:lnTo>
                      <a:pt x="119" y="156"/>
                    </a:lnTo>
                    <a:lnTo>
                      <a:pt x="113" y="246"/>
                    </a:lnTo>
                    <a:lnTo>
                      <a:pt x="101" y="342"/>
                    </a:lnTo>
                    <a:lnTo>
                      <a:pt x="95" y="444"/>
                    </a:lnTo>
                    <a:lnTo>
                      <a:pt x="83" y="557"/>
                    </a:lnTo>
                    <a:lnTo>
                      <a:pt x="71" y="671"/>
                    </a:lnTo>
                    <a:lnTo>
                      <a:pt x="65" y="791"/>
                    </a:lnTo>
                    <a:lnTo>
                      <a:pt x="48" y="1055"/>
                    </a:lnTo>
                    <a:lnTo>
                      <a:pt x="30" y="1331"/>
                    </a:lnTo>
                    <a:lnTo>
                      <a:pt x="18" y="1630"/>
                    </a:lnTo>
                    <a:lnTo>
                      <a:pt x="6" y="1942"/>
                    </a:lnTo>
                    <a:lnTo>
                      <a:pt x="0" y="2278"/>
                    </a:lnTo>
                    <a:lnTo>
                      <a:pt x="6" y="2602"/>
                    </a:lnTo>
                    <a:lnTo>
                      <a:pt x="12" y="2919"/>
                    </a:lnTo>
                    <a:lnTo>
                      <a:pt x="24" y="3219"/>
                    </a:lnTo>
                    <a:lnTo>
                      <a:pt x="36" y="3513"/>
                    </a:lnTo>
                    <a:lnTo>
                      <a:pt x="59" y="3794"/>
                    </a:lnTo>
                    <a:lnTo>
                      <a:pt x="89" y="4058"/>
                    </a:lnTo>
                    <a:lnTo>
                      <a:pt x="125" y="4316"/>
                    </a:lnTo>
                    <a:lnTo>
                      <a:pt x="137" y="4316"/>
                    </a:lnTo>
                    <a:lnTo>
                      <a:pt x="101" y="4058"/>
                    </a:lnTo>
                    <a:lnTo>
                      <a:pt x="71" y="3794"/>
                    </a:lnTo>
                    <a:lnTo>
                      <a:pt x="48" y="3513"/>
                    </a:lnTo>
                    <a:lnTo>
                      <a:pt x="36" y="3225"/>
                    </a:lnTo>
                    <a:lnTo>
                      <a:pt x="24" y="2919"/>
                    </a:lnTo>
                    <a:lnTo>
                      <a:pt x="18" y="2608"/>
                    </a:lnTo>
                    <a:lnTo>
                      <a:pt x="12" y="2278"/>
                    </a:lnTo>
                    <a:lnTo>
                      <a:pt x="18" y="1942"/>
                    </a:lnTo>
                    <a:lnTo>
                      <a:pt x="18" y="194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FFFFFF"/>
                  </a:solidFill>
                </a:endParaRPr>
              </a:p>
            </p:txBody>
          </p:sp>
          <p:sp>
            <p:nvSpPr>
              <p:cNvPr id="6159" name="Freeform 15"/>
              <p:cNvSpPr>
                <a:spLocks/>
              </p:cNvSpPr>
              <p:nvPr userDrawn="1"/>
            </p:nvSpPr>
            <p:spPr bwMode="hidden">
              <a:xfrm>
                <a:off x="1967" y="0"/>
                <a:ext cx="300" cy="4316"/>
              </a:xfrm>
              <a:custGeom>
                <a:avLst/>
                <a:gdLst/>
                <a:ahLst/>
                <a:cxnLst>
                  <a:cxn ang="0">
                    <a:pos x="18" y="2062"/>
                  </a:cxn>
                  <a:cxn ang="0">
                    <a:pos x="30" y="1750"/>
                  </a:cxn>
                  <a:cxn ang="0">
                    <a:pos x="54" y="1451"/>
                  </a:cxn>
                  <a:cxn ang="0">
                    <a:pos x="84" y="1169"/>
                  </a:cxn>
                  <a:cxn ang="0">
                    <a:pos x="126" y="899"/>
                  </a:cxn>
                  <a:cxn ang="0">
                    <a:pos x="162" y="641"/>
                  </a:cxn>
                  <a:cxn ang="0">
                    <a:pos x="209" y="408"/>
                  </a:cxn>
                  <a:cxn ang="0">
                    <a:pos x="251" y="192"/>
                  </a:cxn>
                  <a:cxn ang="0">
                    <a:pos x="299" y="0"/>
                  </a:cxn>
                  <a:cxn ang="0">
                    <a:pos x="287" y="0"/>
                  </a:cxn>
                  <a:cxn ang="0">
                    <a:pos x="239" y="192"/>
                  </a:cxn>
                  <a:cxn ang="0">
                    <a:pos x="198" y="408"/>
                  </a:cxn>
                  <a:cxn ang="0">
                    <a:pos x="156" y="641"/>
                  </a:cxn>
                  <a:cxn ang="0">
                    <a:pos x="114" y="899"/>
                  </a:cxn>
                  <a:cxn ang="0">
                    <a:pos x="78" y="1169"/>
                  </a:cxn>
                  <a:cxn ang="0">
                    <a:pos x="48" y="1451"/>
                  </a:cxn>
                  <a:cxn ang="0">
                    <a:pos x="24" y="1750"/>
                  </a:cxn>
                  <a:cxn ang="0">
                    <a:pos x="6" y="2062"/>
                  </a:cxn>
                  <a:cxn ang="0">
                    <a:pos x="0" y="2374"/>
                  </a:cxn>
                  <a:cxn ang="0">
                    <a:pos x="12" y="2674"/>
                  </a:cxn>
                  <a:cxn ang="0">
                    <a:pos x="30" y="2973"/>
                  </a:cxn>
                  <a:cxn ang="0">
                    <a:pos x="54" y="3255"/>
                  </a:cxn>
                  <a:cxn ang="0">
                    <a:pos x="96" y="3537"/>
                  </a:cxn>
                  <a:cxn ang="0">
                    <a:pos x="144" y="3806"/>
                  </a:cxn>
                  <a:cxn ang="0">
                    <a:pos x="203" y="4064"/>
                  </a:cxn>
                  <a:cxn ang="0">
                    <a:pos x="275" y="4316"/>
                  </a:cxn>
                  <a:cxn ang="0">
                    <a:pos x="287" y="4316"/>
                  </a:cxn>
                  <a:cxn ang="0">
                    <a:pos x="215" y="4064"/>
                  </a:cxn>
                  <a:cxn ang="0">
                    <a:pos x="156" y="3806"/>
                  </a:cxn>
                  <a:cxn ang="0">
                    <a:pos x="108" y="3537"/>
                  </a:cxn>
                  <a:cxn ang="0">
                    <a:pos x="66" y="3261"/>
                  </a:cxn>
                  <a:cxn ang="0">
                    <a:pos x="42" y="2973"/>
                  </a:cxn>
                  <a:cxn ang="0">
                    <a:pos x="24" y="2680"/>
                  </a:cxn>
                  <a:cxn ang="0">
                    <a:pos x="12" y="2374"/>
                  </a:cxn>
                  <a:cxn ang="0">
                    <a:pos x="18" y="2062"/>
                  </a:cxn>
                  <a:cxn ang="0">
                    <a:pos x="18" y="2062"/>
                  </a:cxn>
                </a:cxnLst>
                <a:rect l="0" t="0" r="r" b="b"/>
                <a:pathLst>
                  <a:path w="299" h="4316">
                    <a:moveTo>
                      <a:pt x="18" y="2062"/>
                    </a:moveTo>
                    <a:lnTo>
                      <a:pt x="30" y="1750"/>
                    </a:lnTo>
                    <a:lnTo>
                      <a:pt x="54" y="1451"/>
                    </a:lnTo>
                    <a:lnTo>
                      <a:pt x="84" y="1169"/>
                    </a:lnTo>
                    <a:lnTo>
                      <a:pt x="126" y="899"/>
                    </a:lnTo>
                    <a:lnTo>
                      <a:pt x="162" y="641"/>
                    </a:lnTo>
                    <a:lnTo>
                      <a:pt x="209" y="408"/>
                    </a:lnTo>
                    <a:lnTo>
                      <a:pt x="251" y="192"/>
                    </a:lnTo>
                    <a:lnTo>
                      <a:pt x="299" y="0"/>
                    </a:lnTo>
                    <a:lnTo>
                      <a:pt x="287" y="0"/>
                    </a:lnTo>
                    <a:lnTo>
                      <a:pt x="239" y="192"/>
                    </a:lnTo>
                    <a:lnTo>
                      <a:pt x="198" y="408"/>
                    </a:lnTo>
                    <a:lnTo>
                      <a:pt x="156" y="641"/>
                    </a:lnTo>
                    <a:lnTo>
                      <a:pt x="114" y="899"/>
                    </a:lnTo>
                    <a:lnTo>
                      <a:pt x="78" y="1169"/>
                    </a:lnTo>
                    <a:lnTo>
                      <a:pt x="48" y="1451"/>
                    </a:lnTo>
                    <a:lnTo>
                      <a:pt x="24" y="1750"/>
                    </a:lnTo>
                    <a:lnTo>
                      <a:pt x="6" y="2062"/>
                    </a:lnTo>
                    <a:lnTo>
                      <a:pt x="0" y="2374"/>
                    </a:lnTo>
                    <a:lnTo>
                      <a:pt x="12" y="2674"/>
                    </a:lnTo>
                    <a:lnTo>
                      <a:pt x="30" y="2973"/>
                    </a:lnTo>
                    <a:lnTo>
                      <a:pt x="54" y="3255"/>
                    </a:lnTo>
                    <a:lnTo>
                      <a:pt x="96" y="3537"/>
                    </a:lnTo>
                    <a:lnTo>
                      <a:pt x="144" y="3806"/>
                    </a:lnTo>
                    <a:lnTo>
                      <a:pt x="203" y="4064"/>
                    </a:lnTo>
                    <a:lnTo>
                      <a:pt x="275" y="4316"/>
                    </a:lnTo>
                    <a:lnTo>
                      <a:pt x="287" y="4316"/>
                    </a:lnTo>
                    <a:lnTo>
                      <a:pt x="215" y="4064"/>
                    </a:lnTo>
                    <a:lnTo>
                      <a:pt x="156" y="3806"/>
                    </a:lnTo>
                    <a:lnTo>
                      <a:pt x="108" y="3537"/>
                    </a:lnTo>
                    <a:lnTo>
                      <a:pt x="66" y="3261"/>
                    </a:lnTo>
                    <a:lnTo>
                      <a:pt x="42" y="2973"/>
                    </a:lnTo>
                    <a:lnTo>
                      <a:pt x="24" y="2680"/>
                    </a:lnTo>
                    <a:lnTo>
                      <a:pt x="12" y="2374"/>
                    </a:lnTo>
                    <a:lnTo>
                      <a:pt x="18" y="2062"/>
                    </a:lnTo>
                    <a:lnTo>
                      <a:pt x="18" y="206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FFFFFF"/>
                  </a:solidFill>
                </a:endParaRPr>
              </a:p>
            </p:txBody>
          </p:sp>
          <p:sp>
            <p:nvSpPr>
              <p:cNvPr id="6160" name="Freeform 16"/>
              <p:cNvSpPr>
                <a:spLocks/>
              </p:cNvSpPr>
              <p:nvPr userDrawn="1"/>
            </p:nvSpPr>
            <p:spPr bwMode="hidden">
              <a:xfrm>
                <a:off x="1566" y="0"/>
                <a:ext cx="425" cy="4316"/>
              </a:xfrm>
              <a:custGeom>
                <a:avLst/>
                <a:gdLst/>
                <a:ahLst/>
                <a:cxnLst>
                  <a:cxn ang="0">
                    <a:pos x="424" y="0"/>
                  </a:cxn>
                  <a:cxn ang="0">
                    <a:pos x="412" y="0"/>
                  </a:cxn>
                  <a:cxn ang="0">
                    <a:pos x="316" y="222"/>
                  </a:cxn>
                  <a:cxn ang="0">
                    <a:pos x="239" y="462"/>
                  </a:cxn>
                  <a:cxn ang="0">
                    <a:pos x="167" y="707"/>
                  </a:cxn>
                  <a:cxn ang="0">
                    <a:pos x="107" y="971"/>
                  </a:cxn>
                  <a:cxn ang="0">
                    <a:pos x="65" y="1247"/>
                  </a:cxn>
                  <a:cxn ang="0">
                    <a:pos x="29" y="1529"/>
                  </a:cxn>
                  <a:cxn ang="0">
                    <a:pos x="6" y="1822"/>
                  </a:cxn>
                  <a:cxn ang="0">
                    <a:pos x="0" y="2122"/>
                  </a:cxn>
                  <a:cxn ang="0">
                    <a:pos x="6" y="2404"/>
                  </a:cxn>
                  <a:cxn ang="0">
                    <a:pos x="24" y="2686"/>
                  </a:cxn>
                  <a:cxn ang="0">
                    <a:pos x="47" y="2961"/>
                  </a:cxn>
                  <a:cxn ang="0">
                    <a:pos x="89" y="3243"/>
                  </a:cxn>
                  <a:cxn ang="0">
                    <a:pos x="137" y="3519"/>
                  </a:cxn>
                  <a:cxn ang="0">
                    <a:pos x="197" y="3788"/>
                  </a:cxn>
                  <a:cxn ang="0">
                    <a:pos x="269" y="4058"/>
                  </a:cxn>
                  <a:cxn ang="0">
                    <a:pos x="346" y="4316"/>
                  </a:cxn>
                  <a:cxn ang="0">
                    <a:pos x="358" y="4316"/>
                  </a:cxn>
                  <a:cxn ang="0">
                    <a:pos x="281" y="4058"/>
                  </a:cxn>
                  <a:cxn ang="0">
                    <a:pos x="209" y="3788"/>
                  </a:cxn>
                  <a:cxn ang="0">
                    <a:pos x="149" y="3519"/>
                  </a:cxn>
                  <a:cxn ang="0">
                    <a:pos x="101" y="3243"/>
                  </a:cxn>
                  <a:cxn ang="0">
                    <a:pos x="59" y="2961"/>
                  </a:cxn>
                  <a:cxn ang="0">
                    <a:pos x="35" y="2686"/>
                  </a:cxn>
                  <a:cxn ang="0">
                    <a:pos x="18" y="2404"/>
                  </a:cxn>
                  <a:cxn ang="0">
                    <a:pos x="12" y="2122"/>
                  </a:cxn>
                  <a:cxn ang="0">
                    <a:pos x="18" y="1822"/>
                  </a:cxn>
                  <a:cxn ang="0">
                    <a:pos x="41" y="1529"/>
                  </a:cxn>
                  <a:cxn ang="0">
                    <a:pos x="71" y="1247"/>
                  </a:cxn>
                  <a:cxn ang="0">
                    <a:pos x="119" y="971"/>
                  </a:cxn>
                  <a:cxn ang="0">
                    <a:pos x="179" y="707"/>
                  </a:cxn>
                  <a:cxn ang="0">
                    <a:pos x="245" y="462"/>
                  </a:cxn>
                  <a:cxn ang="0">
                    <a:pos x="328" y="222"/>
                  </a:cxn>
                  <a:cxn ang="0">
                    <a:pos x="424" y="0"/>
                  </a:cxn>
                  <a:cxn ang="0">
                    <a:pos x="424" y="0"/>
                  </a:cxn>
                </a:cxnLst>
                <a:rect l="0" t="0" r="r" b="b"/>
                <a:pathLst>
                  <a:path w="424" h="4316">
                    <a:moveTo>
                      <a:pt x="424" y="0"/>
                    </a:moveTo>
                    <a:lnTo>
                      <a:pt x="412" y="0"/>
                    </a:lnTo>
                    <a:lnTo>
                      <a:pt x="316" y="222"/>
                    </a:lnTo>
                    <a:lnTo>
                      <a:pt x="239" y="462"/>
                    </a:lnTo>
                    <a:lnTo>
                      <a:pt x="167" y="707"/>
                    </a:lnTo>
                    <a:lnTo>
                      <a:pt x="107" y="971"/>
                    </a:lnTo>
                    <a:lnTo>
                      <a:pt x="65" y="1247"/>
                    </a:lnTo>
                    <a:lnTo>
                      <a:pt x="29" y="1529"/>
                    </a:lnTo>
                    <a:lnTo>
                      <a:pt x="6" y="1822"/>
                    </a:lnTo>
                    <a:lnTo>
                      <a:pt x="0" y="2122"/>
                    </a:lnTo>
                    <a:lnTo>
                      <a:pt x="6" y="2404"/>
                    </a:lnTo>
                    <a:lnTo>
                      <a:pt x="24" y="2686"/>
                    </a:lnTo>
                    <a:lnTo>
                      <a:pt x="47" y="2961"/>
                    </a:lnTo>
                    <a:lnTo>
                      <a:pt x="89" y="3243"/>
                    </a:lnTo>
                    <a:lnTo>
                      <a:pt x="137" y="3519"/>
                    </a:lnTo>
                    <a:lnTo>
                      <a:pt x="197" y="3788"/>
                    </a:lnTo>
                    <a:lnTo>
                      <a:pt x="269" y="4058"/>
                    </a:lnTo>
                    <a:lnTo>
                      <a:pt x="346" y="4316"/>
                    </a:lnTo>
                    <a:lnTo>
                      <a:pt x="358" y="4316"/>
                    </a:lnTo>
                    <a:lnTo>
                      <a:pt x="281" y="4058"/>
                    </a:lnTo>
                    <a:lnTo>
                      <a:pt x="209" y="3788"/>
                    </a:lnTo>
                    <a:lnTo>
                      <a:pt x="149" y="3519"/>
                    </a:lnTo>
                    <a:lnTo>
                      <a:pt x="101" y="3243"/>
                    </a:lnTo>
                    <a:lnTo>
                      <a:pt x="59" y="2961"/>
                    </a:lnTo>
                    <a:lnTo>
                      <a:pt x="35" y="2686"/>
                    </a:lnTo>
                    <a:lnTo>
                      <a:pt x="18" y="2404"/>
                    </a:lnTo>
                    <a:lnTo>
                      <a:pt x="12" y="2122"/>
                    </a:lnTo>
                    <a:lnTo>
                      <a:pt x="18" y="1822"/>
                    </a:lnTo>
                    <a:lnTo>
                      <a:pt x="41" y="1529"/>
                    </a:lnTo>
                    <a:lnTo>
                      <a:pt x="71" y="1247"/>
                    </a:lnTo>
                    <a:lnTo>
                      <a:pt x="119" y="971"/>
                    </a:lnTo>
                    <a:lnTo>
                      <a:pt x="179" y="707"/>
                    </a:lnTo>
                    <a:lnTo>
                      <a:pt x="245" y="462"/>
                    </a:lnTo>
                    <a:lnTo>
                      <a:pt x="328" y="222"/>
                    </a:lnTo>
                    <a:lnTo>
                      <a:pt x="424" y="0"/>
                    </a:lnTo>
                    <a:lnTo>
                      <a:pt x="424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FFFFFF"/>
                  </a:solidFill>
                </a:endParaRPr>
              </a:p>
            </p:txBody>
          </p:sp>
          <p:sp>
            <p:nvSpPr>
              <p:cNvPr id="6161" name="Freeform 17"/>
              <p:cNvSpPr>
                <a:spLocks/>
              </p:cNvSpPr>
              <p:nvPr userDrawn="1"/>
            </p:nvSpPr>
            <p:spPr bwMode="hidden">
              <a:xfrm>
                <a:off x="1128" y="0"/>
                <a:ext cx="575" cy="4316"/>
              </a:xfrm>
              <a:custGeom>
                <a:avLst/>
                <a:gdLst/>
                <a:ahLst/>
                <a:cxnLst>
                  <a:cxn ang="0">
                    <a:pos x="12" y="2146"/>
                  </a:cxn>
                  <a:cxn ang="0">
                    <a:pos x="24" y="1846"/>
                  </a:cxn>
                  <a:cxn ang="0">
                    <a:pos x="54" y="1559"/>
                  </a:cxn>
                  <a:cxn ang="0">
                    <a:pos x="96" y="1277"/>
                  </a:cxn>
                  <a:cxn ang="0">
                    <a:pos x="162" y="1001"/>
                  </a:cxn>
                  <a:cxn ang="0">
                    <a:pos x="239" y="731"/>
                  </a:cxn>
                  <a:cxn ang="0">
                    <a:pos x="335" y="480"/>
                  </a:cxn>
                  <a:cxn ang="0">
                    <a:pos x="449" y="234"/>
                  </a:cxn>
                  <a:cxn ang="0">
                    <a:pos x="574" y="0"/>
                  </a:cxn>
                  <a:cxn ang="0">
                    <a:pos x="562" y="0"/>
                  </a:cxn>
                  <a:cxn ang="0">
                    <a:pos x="437" y="234"/>
                  </a:cxn>
                  <a:cxn ang="0">
                    <a:pos x="323" y="480"/>
                  </a:cxn>
                  <a:cxn ang="0">
                    <a:pos x="227" y="737"/>
                  </a:cxn>
                  <a:cxn ang="0">
                    <a:pos x="150" y="1001"/>
                  </a:cxn>
                  <a:cxn ang="0">
                    <a:pos x="84" y="1277"/>
                  </a:cxn>
                  <a:cxn ang="0">
                    <a:pos x="42" y="1559"/>
                  </a:cxn>
                  <a:cxn ang="0">
                    <a:pos x="12" y="1852"/>
                  </a:cxn>
                  <a:cxn ang="0">
                    <a:pos x="0" y="2146"/>
                  </a:cxn>
                  <a:cxn ang="0">
                    <a:pos x="6" y="2434"/>
                  </a:cxn>
                  <a:cxn ang="0">
                    <a:pos x="30" y="2715"/>
                  </a:cxn>
                  <a:cxn ang="0">
                    <a:pos x="66" y="2997"/>
                  </a:cxn>
                  <a:cxn ang="0">
                    <a:pos x="120" y="3273"/>
                  </a:cxn>
                  <a:cxn ang="0">
                    <a:pos x="191" y="3549"/>
                  </a:cxn>
                  <a:cxn ang="0">
                    <a:pos x="275" y="3812"/>
                  </a:cxn>
                  <a:cxn ang="0">
                    <a:pos x="371" y="4070"/>
                  </a:cxn>
                  <a:cxn ang="0">
                    <a:pos x="484" y="4316"/>
                  </a:cxn>
                  <a:cxn ang="0">
                    <a:pos x="496" y="4316"/>
                  </a:cxn>
                  <a:cxn ang="0">
                    <a:pos x="383" y="4070"/>
                  </a:cxn>
                  <a:cxn ang="0">
                    <a:pos x="287" y="3812"/>
                  </a:cxn>
                  <a:cxn ang="0">
                    <a:pos x="203" y="3549"/>
                  </a:cxn>
                  <a:cxn ang="0">
                    <a:pos x="132" y="3273"/>
                  </a:cxn>
                  <a:cxn ang="0">
                    <a:pos x="78" y="2997"/>
                  </a:cxn>
                  <a:cxn ang="0">
                    <a:pos x="42" y="2715"/>
                  </a:cxn>
                  <a:cxn ang="0">
                    <a:pos x="18" y="2434"/>
                  </a:cxn>
                  <a:cxn ang="0">
                    <a:pos x="12" y="2146"/>
                  </a:cxn>
                  <a:cxn ang="0">
                    <a:pos x="12" y="2146"/>
                  </a:cxn>
                </a:cxnLst>
                <a:rect l="0" t="0" r="r" b="b"/>
                <a:pathLst>
                  <a:path w="574" h="4316">
                    <a:moveTo>
                      <a:pt x="12" y="2146"/>
                    </a:moveTo>
                    <a:lnTo>
                      <a:pt x="24" y="1846"/>
                    </a:lnTo>
                    <a:lnTo>
                      <a:pt x="54" y="1559"/>
                    </a:lnTo>
                    <a:lnTo>
                      <a:pt x="96" y="1277"/>
                    </a:lnTo>
                    <a:lnTo>
                      <a:pt x="162" y="1001"/>
                    </a:lnTo>
                    <a:lnTo>
                      <a:pt x="239" y="731"/>
                    </a:lnTo>
                    <a:lnTo>
                      <a:pt x="335" y="480"/>
                    </a:lnTo>
                    <a:lnTo>
                      <a:pt x="449" y="234"/>
                    </a:lnTo>
                    <a:lnTo>
                      <a:pt x="574" y="0"/>
                    </a:lnTo>
                    <a:lnTo>
                      <a:pt x="562" y="0"/>
                    </a:lnTo>
                    <a:lnTo>
                      <a:pt x="437" y="234"/>
                    </a:lnTo>
                    <a:lnTo>
                      <a:pt x="323" y="480"/>
                    </a:lnTo>
                    <a:lnTo>
                      <a:pt x="227" y="737"/>
                    </a:lnTo>
                    <a:lnTo>
                      <a:pt x="150" y="1001"/>
                    </a:lnTo>
                    <a:lnTo>
                      <a:pt x="84" y="1277"/>
                    </a:lnTo>
                    <a:lnTo>
                      <a:pt x="42" y="1559"/>
                    </a:lnTo>
                    <a:lnTo>
                      <a:pt x="12" y="1852"/>
                    </a:lnTo>
                    <a:lnTo>
                      <a:pt x="0" y="2146"/>
                    </a:lnTo>
                    <a:lnTo>
                      <a:pt x="6" y="2434"/>
                    </a:lnTo>
                    <a:lnTo>
                      <a:pt x="30" y="2715"/>
                    </a:lnTo>
                    <a:lnTo>
                      <a:pt x="66" y="2997"/>
                    </a:lnTo>
                    <a:lnTo>
                      <a:pt x="120" y="3273"/>
                    </a:lnTo>
                    <a:lnTo>
                      <a:pt x="191" y="3549"/>
                    </a:lnTo>
                    <a:lnTo>
                      <a:pt x="275" y="3812"/>
                    </a:lnTo>
                    <a:lnTo>
                      <a:pt x="371" y="4070"/>
                    </a:lnTo>
                    <a:lnTo>
                      <a:pt x="484" y="4316"/>
                    </a:lnTo>
                    <a:lnTo>
                      <a:pt x="496" y="4316"/>
                    </a:lnTo>
                    <a:lnTo>
                      <a:pt x="383" y="4070"/>
                    </a:lnTo>
                    <a:lnTo>
                      <a:pt x="287" y="3812"/>
                    </a:lnTo>
                    <a:lnTo>
                      <a:pt x="203" y="3549"/>
                    </a:lnTo>
                    <a:lnTo>
                      <a:pt x="132" y="3273"/>
                    </a:lnTo>
                    <a:lnTo>
                      <a:pt x="78" y="2997"/>
                    </a:lnTo>
                    <a:lnTo>
                      <a:pt x="42" y="2715"/>
                    </a:lnTo>
                    <a:lnTo>
                      <a:pt x="18" y="2434"/>
                    </a:lnTo>
                    <a:lnTo>
                      <a:pt x="12" y="2146"/>
                    </a:lnTo>
                    <a:lnTo>
                      <a:pt x="12" y="214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FFFFFF"/>
                  </a:solidFill>
                </a:endParaRPr>
              </a:p>
            </p:txBody>
          </p:sp>
          <p:sp>
            <p:nvSpPr>
              <p:cNvPr id="6162" name="Freeform 18"/>
              <p:cNvSpPr>
                <a:spLocks/>
              </p:cNvSpPr>
              <p:nvPr userDrawn="1"/>
            </p:nvSpPr>
            <p:spPr bwMode="hidden">
              <a:xfrm>
                <a:off x="702" y="0"/>
                <a:ext cx="737" cy="4316"/>
              </a:xfrm>
              <a:custGeom>
                <a:avLst/>
                <a:gdLst/>
                <a:ahLst/>
                <a:cxnLst>
                  <a:cxn ang="0">
                    <a:pos x="12" y="2098"/>
                  </a:cxn>
                  <a:cxn ang="0">
                    <a:pos x="29" y="1798"/>
                  </a:cxn>
                  <a:cxn ang="0">
                    <a:pos x="71" y="1505"/>
                  </a:cxn>
                  <a:cxn ang="0">
                    <a:pos x="131" y="1223"/>
                  </a:cxn>
                  <a:cxn ang="0">
                    <a:pos x="215" y="941"/>
                  </a:cxn>
                  <a:cxn ang="0">
                    <a:pos x="316" y="689"/>
                  </a:cxn>
                  <a:cxn ang="0">
                    <a:pos x="442" y="444"/>
                  </a:cxn>
                  <a:cxn ang="0">
                    <a:pos x="580" y="216"/>
                  </a:cxn>
                  <a:cxn ang="0">
                    <a:pos x="735" y="0"/>
                  </a:cxn>
                  <a:cxn ang="0">
                    <a:pos x="723" y="0"/>
                  </a:cxn>
                  <a:cxn ang="0">
                    <a:pos x="568" y="210"/>
                  </a:cxn>
                  <a:cxn ang="0">
                    <a:pos x="430" y="438"/>
                  </a:cxn>
                  <a:cxn ang="0">
                    <a:pos x="311" y="683"/>
                  </a:cxn>
                  <a:cxn ang="0">
                    <a:pos x="209" y="941"/>
                  </a:cxn>
                  <a:cxn ang="0">
                    <a:pos x="125" y="1217"/>
                  </a:cxn>
                  <a:cxn ang="0">
                    <a:pos x="59" y="1505"/>
                  </a:cxn>
                  <a:cxn ang="0">
                    <a:pos x="18" y="1798"/>
                  </a:cxn>
                  <a:cxn ang="0">
                    <a:pos x="0" y="2098"/>
                  </a:cxn>
                  <a:cxn ang="0">
                    <a:pos x="6" y="2404"/>
                  </a:cxn>
                  <a:cxn ang="0">
                    <a:pos x="29" y="2709"/>
                  </a:cxn>
                  <a:cxn ang="0">
                    <a:pos x="77" y="3015"/>
                  </a:cxn>
                  <a:cxn ang="0">
                    <a:pos x="149" y="3315"/>
                  </a:cxn>
                  <a:cxn ang="0">
                    <a:pos x="227" y="3573"/>
                  </a:cxn>
                  <a:cxn ang="0">
                    <a:pos x="316" y="3824"/>
                  </a:cxn>
                  <a:cxn ang="0">
                    <a:pos x="424" y="4076"/>
                  </a:cxn>
                  <a:cxn ang="0">
                    <a:pos x="544" y="4316"/>
                  </a:cxn>
                  <a:cxn ang="0">
                    <a:pos x="556" y="4316"/>
                  </a:cxn>
                  <a:cxn ang="0">
                    <a:pos x="436" y="4076"/>
                  </a:cxn>
                  <a:cxn ang="0">
                    <a:pos x="328" y="3824"/>
                  </a:cxn>
                  <a:cxn ang="0">
                    <a:pos x="239" y="3573"/>
                  </a:cxn>
                  <a:cxn ang="0">
                    <a:pos x="161" y="3315"/>
                  </a:cxn>
                  <a:cxn ang="0">
                    <a:pos x="89" y="3015"/>
                  </a:cxn>
                  <a:cxn ang="0">
                    <a:pos x="41" y="2709"/>
                  </a:cxn>
                  <a:cxn ang="0">
                    <a:pos x="18" y="2404"/>
                  </a:cxn>
                  <a:cxn ang="0">
                    <a:pos x="12" y="2098"/>
                  </a:cxn>
                  <a:cxn ang="0">
                    <a:pos x="12" y="2098"/>
                  </a:cxn>
                </a:cxnLst>
                <a:rect l="0" t="0" r="r" b="b"/>
                <a:pathLst>
                  <a:path w="735" h="4316">
                    <a:moveTo>
                      <a:pt x="12" y="2098"/>
                    </a:moveTo>
                    <a:lnTo>
                      <a:pt x="29" y="1798"/>
                    </a:lnTo>
                    <a:lnTo>
                      <a:pt x="71" y="1505"/>
                    </a:lnTo>
                    <a:lnTo>
                      <a:pt x="131" y="1223"/>
                    </a:lnTo>
                    <a:lnTo>
                      <a:pt x="215" y="941"/>
                    </a:lnTo>
                    <a:lnTo>
                      <a:pt x="316" y="689"/>
                    </a:lnTo>
                    <a:lnTo>
                      <a:pt x="442" y="444"/>
                    </a:lnTo>
                    <a:lnTo>
                      <a:pt x="580" y="216"/>
                    </a:lnTo>
                    <a:lnTo>
                      <a:pt x="735" y="0"/>
                    </a:lnTo>
                    <a:lnTo>
                      <a:pt x="723" y="0"/>
                    </a:lnTo>
                    <a:lnTo>
                      <a:pt x="568" y="210"/>
                    </a:lnTo>
                    <a:lnTo>
                      <a:pt x="430" y="438"/>
                    </a:lnTo>
                    <a:lnTo>
                      <a:pt x="311" y="683"/>
                    </a:lnTo>
                    <a:lnTo>
                      <a:pt x="209" y="941"/>
                    </a:lnTo>
                    <a:lnTo>
                      <a:pt x="125" y="1217"/>
                    </a:lnTo>
                    <a:lnTo>
                      <a:pt x="59" y="1505"/>
                    </a:lnTo>
                    <a:lnTo>
                      <a:pt x="18" y="1798"/>
                    </a:lnTo>
                    <a:lnTo>
                      <a:pt x="0" y="2098"/>
                    </a:lnTo>
                    <a:lnTo>
                      <a:pt x="6" y="2404"/>
                    </a:lnTo>
                    <a:lnTo>
                      <a:pt x="29" y="2709"/>
                    </a:lnTo>
                    <a:lnTo>
                      <a:pt x="77" y="3015"/>
                    </a:lnTo>
                    <a:lnTo>
                      <a:pt x="149" y="3315"/>
                    </a:lnTo>
                    <a:lnTo>
                      <a:pt x="227" y="3573"/>
                    </a:lnTo>
                    <a:lnTo>
                      <a:pt x="316" y="3824"/>
                    </a:lnTo>
                    <a:lnTo>
                      <a:pt x="424" y="4076"/>
                    </a:lnTo>
                    <a:lnTo>
                      <a:pt x="544" y="4316"/>
                    </a:lnTo>
                    <a:lnTo>
                      <a:pt x="556" y="4316"/>
                    </a:lnTo>
                    <a:lnTo>
                      <a:pt x="436" y="4076"/>
                    </a:lnTo>
                    <a:lnTo>
                      <a:pt x="328" y="3824"/>
                    </a:lnTo>
                    <a:lnTo>
                      <a:pt x="239" y="3573"/>
                    </a:lnTo>
                    <a:lnTo>
                      <a:pt x="161" y="3315"/>
                    </a:lnTo>
                    <a:lnTo>
                      <a:pt x="89" y="3015"/>
                    </a:lnTo>
                    <a:lnTo>
                      <a:pt x="41" y="2709"/>
                    </a:lnTo>
                    <a:lnTo>
                      <a:pt x="18" y="2404"/>
                    </a:lnTo>
                    <a:lnTo>
                      <a:pt x="12" y="2098"/>
                    </a:lnTo>
                    <a:lnTo>
                      <a:pt x="12" y="2098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FFFFFF"/>
                  </a:solidFill>
                </a:endParaRPr>
              </a:p>
            </p:txBody>
          </p:sp>
          <p:sp>
            <p:nvSpPr>
              <p:cNvPr id="6163" name="Freeform 19"/>
              <p:cNvSpPr>
                <a:spLocks/>
              </p:cNvSpPr>
              <p:nvPr userDrawn="1"/>
            </p:nvSpPr>
            <p:spPr bwMode="hidden">
              <a:xfrm>
                <a:off x="288" y="0"/>
                <a:ext cx="840" cy="4316"/>
              </a:xfrm>
              <a:custGeom>
                <a:avLst/>
                <a:gdLst/>
                <a:ahLst/>
                <a:cxnLst>
                  <a:cxn ang="0">
                    <a:pos x="18" y="1948"/>
                  </a:cxn>
                  <a:cxn ang="0">
                    <a:pos x="48" y="1708"/>
                  </a:cxn>
                  <a:cxn ang="0">
                    <a:pos x="96" y="1475"/>
                  </a:cxn>
                  <a:cxn ang="0">
                    <a:pos x="161" y="1235"/>
                  </a:cxn>
                  <a:cxn ang="0">
                    <a:pos x="251" y="995"/>
                  </a:cxn>
                  <a:cxn ang="0">
                    <a:pos x="365" y="755"/>
                  </a:cxn>
                  <a:cxn ang="0">
                    <a:pos x="496" y="510"/>
                  </a:cxn>
                  <a:cxn ang="0">
                    <a:pos x="658" y="258"/>
                  </a:cxn>
                  <a:cxn ang="0">
                    <a:pos x="741" y="132"/>
                  </a:cxn>
                  <a:cxn ang="0">
                    <a:pos x="837" y="0"/>
                  </a:cxn>
                  <a:cxn ang="0">
                    <a:pos x="825" y="0"/>
                  </a:cxn>
                  <a:cxn ang="0">
                    <a:pos x="729" y="132"/>
                  </a:cxn>
                  <a:cxn ang="0">
                    <a:pos x="640" y="258"/>
                  </a:cxn>
                  <a:cxn ang="0">
                    <a:pos x="562" y="384"/>
                  </a:cxn>
                  <a:cxn ang="0">
                    <a:pos x="484" y="510"/>
                  </a:cxn>
                  <a:cxn ang="0">
                    <a:pos x="353" y="755"/>
                  </a:cxn>
                  <a:cxn ang="0">
                    <a:pos x="239" y="995"/>
                  </a:cxn>
                  <a:cxn ang="0">
                    <a:pos x="150" y="1235"/>
                  </a:cxn>
                  <a:cxn ang="0">
                    <a:pos x="84" y="1469"/>
                  </a:cxn>
                  <a:cxn ang="0">
                    <a:pos x="36" y="1702"/>
                  </a:cxn>
                  <a:cxn ang="0">
                    <a:pos x="6" y="1942"/>
                  </a:cxn>
                  <a:cxn ang="0">
                    <a:pos x="0" y="2200"/>
                  </a:cxn>
                  <a:cxn ang="0">
                    <a:pos x="12" y="2470"/>
                  </a:cxn>
                  <a:cxn ang="0">
                    <a:pos x="48" y="2739"/>
                  </a:cxn>
                  <a:cxn ang="0">
                    <a:pos x="114" y="3027"/>
                  </a:cxn>
                  <a:cxn ang="0">
                    <a:pos x="150" y="3171"/>
                  </a:cxn>
                  <a:cxn ang="0">
                    <a:pos x="197" y="3321"/>
                  </a:cxn>
                  <a:cxn ang="0">
                    <a:pos x="245" y="3477"/>
                  </a:cxn>
                  <a:cxn ang="0">
                    <a:pos x="305" y="3639"/>
                  </a:cxn>
                  <a:cxn ang="0">
                    <a:pos x="365" y="3800"/>
                  </a:cxn>
                  <a:cxn ang="0">
                    <a:pos x="437" y="3968"/>
                  </a:cxn>
                  <a:cxn ang="0">
                    <a:pos x="508" y="4136"/>
                  </a:cxn>
                  <a:cxn ang="0">
                    <a:pos x="592" y="4316"/>
                  </a:cxn>
                  <a:cxn ang="0">
                    <a:pos x="604" y="4316"/>
                  </a:cxn>
                  <a:cxn ang="0">
                    <a:pos x="520" y="4136"/>
                  </a:cxn>
                  <a:cxn ang="0">
                    <a:pos x="448" y="3968"/>
                  </a:cxn>
                  <a:cxn ang="0">
                    <a:pos x="377" y="3800"/>
                  </a:cxn>
                  <a:cxn ang="0">
                    <a:pos x="317" y="3639"/>
                  </a:cxn>
                  <a:cxn ang="0">
                    <a:pos x="257" y="3477"/>
                  </a:cxn>
                  <a:cxn ang="0">
                    <a:pos x="209" y="3327"/>
                  </a:cxn>
                  <a:cxn ang="0">
                    <a:pos x="161" y="3171"/>
                  </a:cxn>
                  <a:cxn ang="0">
                    <a:pos x="126" y="3027"/>
                  </a:cxn>
                  <a:cxn ang="0">
                    <a:pos x="60" y="2739"/>
                  </a:cxn>
                  <a:cxn ang="0">
                    <a:pos x="24" y="2470"/>
                  </a:cxn>
                  <a:cxn ang="0">
                    <a:pos x="12" y="2206"/>
                  </a:cxn>
                  <a:cxn ang="0">
                    <a:pos x="18" y="1948"/>
                  </a:cxn>
                  <a:cxn ang="0">
                    <a:pos x="18" y="1948"/>
                  </a:cxn>
                </a:cxnLst>
                <a:rect l="0" t="0" r="r" b="b"/>
                <a:pathLst>
                  <a:path w="837" h="4316">
                    <a:moveTo>
                      <a:pt x="18" y="1948"/>
                    </a:moveTo>
                    <a:lnTo>
                      <a:pt x="48" y="1708"/>
                    </a:lnTo>
                    <a:lnTo>
                      <a:pt x="96" y="1475"/>
                    </a:lnTo>
                    <a:lnTo>
                      <a:pt x="161" y="1235"/>
                    </a:lnTo>
                    <a:lnTo>
                      <a:pt x="251" y="995"/>
                    </a:lnTo>
                    <a:lnTo>
                      <a:pt x="365" y="755"/>
                    </a:lnTo>
                    <a:lnTo>
                      <a:pt x="496" y="510"/>
                    </a:lnTo>
                    <a:lnTo>
                      <a:pt x="658" y="258"/>
                    </a:lnTo>
                    <a:lnTo>
                      <a:pt x="741" y="132"/>
                    </a:lnTo>
                    <a:lnTo>
                      <a:pt x="837" y="0"/>
                    </a:lnTo>
                    <a:lnTo>
                      <a:pt x="825" y="0"/>
                    </a:lnTo>
                    <a:lnTo>
                      <a:pt x="729" y="132"/>
                    </a:lnTo>
                    <a:lnTo>
                      <a:pt x="640" y="258"/>
                    </a:lnTo>
                    <a:lnTo>
                      <a:pt x="562" y="384"/>
                    </a:lnTo>
                    <a:lnTo>
                      <a:pt x="484" y="510"/>
                    </a:lnTo>
                    <a:lnTo>
                      <a:pt x="353" y="755"/>
                    </a:lnTo>
                    <a:lnTo>
                      <a:pt x="239" y="995"/>
                    </a:lnTo>
                    <a:lnTo>
                      <a:pt x="150" y="1235"/>
                    </a:lnTo>
                    <a:lnTo>
                      <a:pt x="84" y="1469"/>
                    </a:lnTo>
                    <a:lnTo>
                      <a:pt x="36" y="1702"/>
                    </a:lnTo>
                    <a:lnTo>
                      <a:pt x="6" y="1942"/>
                    </a:lnTo>
                    <a:lnTo>
                      <a:pt x="0" y="2200"/>
                    </a:lnTo>
                    <a:lnTo>
                      <a:pt x="12" y="2470"/>
                    </a:lnTo>
                    <a:lnTo>
                      <a:pt x="48" y="2739"/>
                    </a:lnTo>
                    <a:lnTo>
                      <a:pt x="114" y="3027"/>
                    </a:lnTo>
                    <a:lnTo>
                      <a:pt x="150" y="3171"/>
                    </a:lnTo>
                    <a:lnTo>
                      <a:pt x="197" y="3321"/>
                    </a:lnTo>
                    <a:lnTo>
                      <a:pt x="245" y="3477"/>
                    </a:lnTo>
                    <a:lnTo>
                      <a:pt x="305" y="3639"/>
                    </a:lnTo>
                    <a:lnTo>
                      <a:pt x="365" y="3800"/>
                    </a:lnTo>
                    <a:lnTo>
                      <a:pt x="437" y="3968"/>
                    </a:lnTo>
                    <a:lnTo>
                      <a:pt x="508" y="4136"/>
                    </a:lnTo>
                    <a:lnTo>
                      <a:pt x="592" y="4316"/>
                    </a:lnTo>
                    <a:lnTo>
                      <a:pt x="604" y="4316"/>
                    </a:lnTo>
                    <a:lnTo>
                      <a:pt x="520" y="4136"/>
                    </a:lnTo>
                    <a:lnTo>
                      <a:pt x="448" y="3968"/>
                    </a:lnTo>
                    <a:lnTo>
                      <a:pt x="377" y="3800"/>
                    </a:lnTo>
                    <a:lnTo>
                      <a:pt x="317" y="3639"/>
                    </a:lnTo>
                    <a:lnTo>
                      <a:pt x="257" y="3477"/>
                    </a:lnTo>
                    <a:lnTo>
                      <a:pt x="209" y="3327"/>
                    </a:lnTo>
                    <a:lnTo>
                      <a:pt x="161" y="3171"/>
                    </a:lnTo>
                    <a:lnTo>
                      <a:pt x="126" y="3027"/>
                    </a:lnTo>
                    <a:lnTo>
                      <a:pt x="60" y="2739"/>
                    </a:lnTo>
                    <a:lnTo>
                      <a:pt x="24" y="2470"/>
                    </a:lnTo>
                    <a:lnTo>
                      <a:pt x="12" y="2206"/>
                    </a:lnTo>
                    <a:lnTo>
                      <a:pt x="18" y="1948"/>
                    </a:lnTo>
                    <a:lnTo>
                      <a:pt x="18" y="1948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FFFFFF"/>
                  </a:solidFill>
                </a:endParaRPr>
              </a:p>
            </p:txBody>
          </p:sp>
        </p:grpSp>
        <p:sp>
          <p:nvSpPr>
            <p:cNvPr id="6164" name="Freeform 20"/>
            <p:cNvSpPr>
              <a:spLocks/>
            </p:cNvSpPr>
            <p:nvPr/>
          </p:nvSpPr>
          <p:spPr bwMode="hidden">
            <a:xfrm>
              <a:off x="6" y="2901"/>
              <a:ext cx="606" cy="1415"/>
            </a:xfrm>
            <a:custGeom>
              <a:avLst/>
              <a:gdLst/>
              <a:ahLst/>
              <a:cxnLst>
                <a:cxn ang="0">
                  <a:pos x="0" y="54"/>
                </a:cxn>
                <a:cxn ang="0">
                  <a:pos x="42" y="228"/>
                </a:cxn>
                <a:cxn ang="0">
                  <a:pos x="96" y="402"/>
                </a:cxn>
                <a:cxn ang="0">
                  <a:pos x="161" y="576"/>
                </a:cxn>
                <a:cxn ang="0">
                  <a:pos x="227" y="744"/>
                </a:cxn>
                <a:cxn ang="0">
                  <a:pos x="305" y="917"/>
                </a:cxn>
                <a:cxn ang="0">
                  <a:pos x="389" y="1085"/>
                </a:cxn>
                <a:cxn ang="0">
                  <a:pos x="484" y="1253"/>
                </a:cxn>
                <a:cxn ang="0">
                  <a:pos x="586" y="1415"/>
                </a:cxn>
                <a:cxn ang="0">
                  <a:pos x="604" y="1415"/>
                </a:cxn>
                <a:cxn ang="0">
                  <a:pos x="496" y="1247"/>
                </a:cxn>
                <a:cxn ang="0">
                  <a:pos x="401" y="1073"/>
                </a:cxn>
                <a:cxn ang="0">
                  <a:pos x="311" y="899"/>
                </a:cxn>
                <a:cxn ang="0">
                  <a:pos x="233" y="720"/>
                </a:cxn>
                <a:cxn ang="0">
                  <a:pos x="161" y="546"/>
                </a:cxn>
                <a:cxn ang="0">
                  <a:pos x="102" y="366"/>
                </a:cxn>
                <a:cxn ang="0">
                  <a:pos x="48" y="180"/>
                </a:cxn>
                <a:cxn ang="0">
                  <a:pos x="0" y="0"/>
                </a:cxn>
                <a:cxn ang="0">
                  <a:pos x="0" y="54"/>
                </a:cxn>
                <a:cxn ang="0">
                  <a:pos x="0" y="54"/>
                </a:cxn>
              </a:cxnLst>
              <a:rect l="0" t="0" r="r" b="b"/>
              <a:pathLst>
                <a:path w="604" h="1415">
                  <a:moveTo>
                    <a:pt x="0" y="54"/>
                  </a:moveTo>
                  <a:lnTo>
                    <a:pt x="42" y="228"/>
                  </a:lnTo>
                  <a:lnTo>
                    <a:pt x="96" y="402"/>
                  </a:lnTo>
                  <a:lnTo>
                    <a:pt x="161" y="576"/>
                  </a:lnTo>
                  <a:lnTo>
                    <a:pt x="227" y="744"/>
                  </a:lnTo>
                  <a:lnTo>
                    <a:pt x="305" y="917"/>
                  </a:lnTo>
                  <a:lnTo>
                    <a:pt x="389" y="1085"/>
                  </a:lnTo>
                  <a:lnTo>
                    <a:pt x="484" y="1253"/>
                  </a:lnTo>
                  <a:lnTo>
                    <a:pt x="586" y="1415"/>
                  </a:lnTo>
                  <a:lnTo>
                    <a:pt x="604" y="1415"/>
                  </a:lnTo>
                  <a:lnTo>
                    <a:pt x="496" y="1247"/>
                  </a:lnTo>
                  <a:lnTo>
                    <a:pt x="401" y="1073"/>
                  </a:lnTo>
                  <a:lnTo>
                    <a:pt x="311" y="899"/>
                  </a:lnTo>
                  <a:lnTo>
                    <a:pt x="233" y="720"/>
                  </a:lnTo>
                  <a:lnTo>
                    <a:pt x="161" y="546"/>
                  </a:lnTo>
                  <a:lnTo>
                    <a:pt x="102" y="366"/>
                  </a:lnTo>
                  <a:lnTo>
                    <a:pt x="48" y="180"/>
                  </a:lnTo>
                  <a:lnTo>
                    <a:pt x="0" y="0"/>
                  </a:lnTo>
                  <a:lnTo>
                    <a:pt x="0" y="54"/>
                  </a:lnTo>
                  <a:lnTo>
                    <a:pt x="0" y="54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6165" name="Freeform 21"/>
            <p:cNvSpPr>
              <a:spLocks/>
            </p:cNvSpPr>
            <p:nvPr/>
          </p:nvSpPr>
          <p:spPr bwMode="hidden">
            <a:xfrm>
              <a:off x="6" y="3890"/>
              <a:ext cx="228" cy="426"/>
            </a:xfrm>
            <a:custGeom>
              <a:avLst/>
              <a:gdLst/>
              <a:ahLst/>
              <a:cxnLst>
                <a:cxn ang="0">
                  <a:pos x="0" y="30"/>
                </a:cxn>
                <a:cxn ang="0">
                  <a:pos x="108" y="240"/>
                </a:cxn>
                <a:cxn ang="0">
                  <a:pos x="215" y="426"/>
                </a:cxn>
                <a:cxn ang="0">
                  <a:pos x="227" y="426"/>
                </a:cxn>
                <a:cxn ang="0">
                  <a:pos x="167" y="330"/>
                </a:cxn>
                <a:cxn ang="0">
                  <a:pos x="114" y="222"/>
                </a:cxn>
                <a:cxn ang="0">
                  <a:pos x="0" y="0"/>
                </a:cxn>
                <a:cxn ang="0">
                  <a:pos x="0" y="30"/>
                </a:cxn>
                <a:cxn ang="0">
                  <a:pos x="0" y="30"/>
                </a:cxn>
              </a:cxnLst>
              <a:rect l="0" t="0" r="r" b="b"/>
              <a:pathLst>
                <a:path w="227" h="426">
                  <a:moveTo>
                    <a:pt x="0" y="30"/>
                  </a:moveTo>
                  <a:lnTo>
                    <a:pt x="108" y="240"/>
                  </a:lnTo>
                  <a:lnTo>
                    <a:pt x="215" y="426"/>
                  </a:lnTo>
                  <a:lnTo>
                    <a:pt x="227" y="426"/>
                  </a:lnTo>
                  <a:lnTo>
                    <a:pt x="167" y="330"/>
                  </a:lnTo>
                  <a:lnTo>
                    <a:pt x="114" y="222"/>
                  </a:lnTo>
                  <a:lnTo>
                    <a:pt x="0" y="0"/>
                  </a:lnTo>
                  <a:lnTo>
                    <a:pt x="0" y="30"/>
                  </a:lnTo>
                  <a:lnTo>
                    <a:pt x="0" y="3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6166" name="Freeform 22"/>
            <p:cNvSpPr>
              <a:spLocks/>
            </p:cNvSpPr>
            <p:nvPr/>
          </p:nvSpPr>
          <p:spPr bwMode="hidden">
            <a:xfrm>
              <a:off x="4776" y="0"/>
              <a:ext cx="984" cy="1786"/>
            </a:xfrm>
            <a:custGeom>
              <a:avLst/>
              <a:gdLst/>
              <a:ahLst/>
              <a:cxnLst>
                <a:cxn ang="0">
                  <a:pos x="981" y="1786"/>
                </a:cxn>
                <a:cxn ang="0">
                  <a:pos x="981" y="1720"/>
                </a:cxn>
                <a:cxn ang="0">
                  <a:pos x="969" y="1666"/>
                </a:cxn>
                <a:cxn ang="0">
                  <a:pos x="957" y="1613"/>
                </a:cxn>
                <a:cxn ang="0">
                  <a:pos x="921" y="1487"/>
                </a:cxn>
                <a:cxn ang="0">
                  <a:pos x="885" y="1361"/>
                </a:cxn>
                <a:cxn ang="0">
                  <a:pos x="796" y="1121"/>
                </a:cxn>
                <a:cxn ang="0">
                  <a:pos x="682" y="899"/>
                </a:cxn>
                <a:cxn ang="0">
                  <a:pos x="562" y="689"/>
                </a:cxn>
                <a:cxn ang="0">
                  <a:pos x="431" y="498"/>
                </a:cxn>
                <a:cxn ang="0">
                  <a:pos x="293" y="318"/>
                </a:cxn>
                <a:cxn ang="0">
                  <a:pos x="150" y="150"/>
                </a:cxn>
                <a:cxn ang="0">
                  <a:pos x="12" y="0"/>
                </a:cxn>
                <a:cxn ang="0">
                  <a:pos x="0" y="0"/>
                </a:cxn>
                <a:cxn ang="0">
                  <a:pos x="138" y="150"/>
                </a:cxn>
                <a:cxn ang="0">
                  <a:pos x="275" y="318"/>
                </a:cxn>
                <a:cxn ang="0">
                  <a:pos x="413" y="498"/>
                </a:cxn>
                <a:cxn ang="0">
                  <a:pos x="545" y="689"/>
                </a:cxn>
                <a:cxn ang="0">
                  <a:pos x="670" y="899"/>
                </a:cxn>
                <a:cxn ang="0">
                  <a:pos x="778" y="1121"/>
                </a:cxn>
                <a:cxn ang="0">
                  <a:pos x="873" y="1361"/>
                </a:cxn>
                <a:cxn ang="0">
                  <a:pos x="909" y="1487"/>
                </a:cxn>
                <a:cxn ang="0">
                  <a:pos x="945" y="1619"/>
                </a:cxn>
                <a:cxn ang="0">
                  <a:pos x="963" y="1702"/>
                </a:cxn>
                <a:cxn ang="0">
                  <a:pos x="981" y="1786"/>
                </a:cxn>
                <a:cxn ang="0">
                  <a:pos x="981" y="1786"/>
                </a:cxn>
              </a:cxnLst>
              <a:rect l="0" t="0" r="r" b="b"/>
              <a:pathLst>
                <a:path w="981" h="1786">
                  <a:moveTo>
                    <a:pt x="981" y="1786"/>
                  </a:moveTo>
                  <a:lnTo>
                    <a:pt x="981" y="1720"/>
                  </a:lnTo>
                  <a:lnTo>
                    <a:pt x="969" y="1666"/>
                  </a:lnTo>
                  <a:lnTo>
                    <a:pt x="957" y="1613"/>
                  </a:lnTo>
                  <a:lnTo>
                    <a:pt x="921" y="1487"/>
                  </a:lnTo>
                  <a:lnTo>
                    <a:pt x="885" y="1361"/>
                  </a:lnTo>
                  <a:lnTo>
                    <a:pt x="796" y="1121"/>
                  </a:lnTo>
                  <a:lnTo>
                    <a:pt x="682" y="899"/>
                  </a:lnTo>
                  <a:lnTo>
                    <a:pt x="562" y="689"/>
                  </a:lnTo>
                  <a:lnTo>
                    <a:pt x="431" y="498"/>
                  </a:lnTo>
                  <a:lnTo>
                    <a:pt x="293" y="318"/>
                  </a:lnTo>
                  <a:lnTo>
                    <a:pt x="150" y="150"/>
                  </a:lnTo>
                  <a:lnTo>
                    <a:pt x="12" y="0"/>
                  </a:lnTo>
                  <a:lnTo>
                    <a:pt x="0" y="0"/>
                  </a:lnTo>
                  <a:lnTo>
                    <a:pt x="138" y="150"/>
                  </a:lnTo>
                  <a:lnTo>
                    <a:pt x="275" y="318"/>
                  </a:lnTo>
                  <a:lnTo>
                    <a:pt x="413" y="498"/>
                  </a:lnTo>
                  <a:lnTo>
                    <a:pt x="545" y="689"/>
                  </a:lnTo>
                  <a:lnTo>
                    <a:pt x="670" y="899"/>
                  </a:lnTo>
                  <a:lnTo>
                    <a:pt x="778" y="1121"/>
                  </a:lnTo>
                  <a:lnTo>
                    <a:pt x="873" y="1361"/>
                  </a:lnTo>
                  <a:lnTo>
                    <a:pt x="909" y="1487"/>
                  </a:lnTo>
                  <a:lnTo>
                    <a:pt x="945" y="1619"/>
                  </a:lnTo>
                  <a:lnTo>
                    <a:pt x="963" y="1702"/>
                  </a:lnTo>
                  <a:lnTo>
                    <a:pt x="981" y="1786"/>
                  </a:lnTo>
                  <a:lnTo>
                    <a:pt x="981" y="178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4118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6167" name="Freeform 23"/>
            <p:cNvSpPr>
              <a:spLocks/>
            </p:cNvSpPr>
            <p:nvPr/>
          </p:nvSpPr>
          <p:spPr bwMode="hidden">
            <a:xfrm>
              <a:off x="5041" y="0"/>
              <a:ext cx="719" cy="845"/>
            </a:xfrm>
            <a:custGeom>
              <a:avLst/>
              <a:gdLst/>
              <a:ahLst/>
              <a:cxnLst>
                <a:cxn ang="0">
                  <a:pos x="717" y="845"/>
                </a:cxn>
                <a:cxn ang="0">
                  <a:pos x="717" y="821"/>
                </a:cxn>
                <a:cxn ang="0">
                  <a:pos x="574" y="605"/>
                </a:cxn>
                <a:cxn ang="0">
                  <a:pos x="406" y="396"/>
                </a:cxn>
                <a:cxn ang="0">
                  <a:pos x="221" y="192"/>
                </a:cxn>
                <a:cxn ang="0">
                  <a:pos x="17" y="0"/>
                </a:cxn>
                <a:cxn ang="0">
                  <a:pos x="0" y="0"/>
                </a:cxn>
                <a:cxn ang="0">
                  <a:pos x="209" y="198"/>
                </a:cxn>
                <a:cxn ang="0">
                  <a:pos x="400" y="408"/>
                </a:cxn>
                <a:cxn ang="0">
                  <a:pos x="568" y="623"/>
                </a:cxn>
                <a:cxn ang="0">
                  <a:pos x="717" y="845"/>
                </a:cxn>
                <a:cxn ang="0">
                  <a:pos x="717" y="845"/>
                </a:cxn>
              </a:cxnLst>
              <a:rect l="0" t="0" r="r" b="b"/>
              <a:pathLst>
                <a:path w="717" h="845">
                  <a:moveTo>
                    <a:pt x="717" y="845"/>
                  </a:moveTo>
                  <a:lnTo>
                    <a:pt x="717" y="821"/>
                  </a:lnTo>
                  <a:lnTo>
                    <a:pt x="574" y="605"/>
                  </a:lnTo>
                  <a:lnTo>
                    <a:pt x="406" y="396"/>
                  </a:lnTo>
                  <a:lnTo>
                    <a:pt x="221" y="192"/>
                  </a:lnTo>
                  <a:lnTo>
                    <a:pt x="17" y="0"/>
                  </a:lnTo>
                  <a:lnTo>
                    <a:pt x="0" y="0"/>
                  </a:lnTo>
                  <a:lnTo>
                    <a:pt x="209" y="198"/>
                  </a:lnTo>
                  <a:lnTo>
                    <a:pt x="400" y="408"/>
                  </a:lnTo>
                  <a:lnTo>
                    <a:pt x="568" y="623"/>
                  </a:lnTo>
                  <a:lnTo>
                    <a:pt x="717" y="845"/>
                  </a:lnTo>
                  <a:lnTo>
                    <a:pt x="717" y="845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6168" name="Freeform 24"/>
            <p:cNvSpPr>
              <a:spLocks/>
            </p:cNvSpPr>
            <p:nvPr/>
          </p:nvSpPr>
          <p:spPr bwMode="hidden">
            <a:xfrm>
              <a:off x="5352" y="0"/>
              <a:ext cx="408" cy="414"/>
            </a:xfrm>
            <a:custGeom>
              <a:avLst/>
              <a:gdLst/>
              <a:ahLst/>
              <a:cxnLst>
                <a:cxn ang="0">
                  <a:pos x="407" y="414"/>
                </a:cxn>
                <a:cxn ang="0">
                  <a:pos x="407" y="396"/>
                </a:cxn>
                <a:cxn ang="0">
                  <a:pos x="222" y="192"/>
                </a:cxn>
                <a:cxn ang="0">
                  <a:pos x="12" y="0"/>
                </a:cxn>
                <a:cxn ang="0">
                  <a:pos x="0" y="0"/>
                </a:cxn>
                <a:cxn ang="0">
                  <a:pos x="108" y="102"/>
                </a:cxn>
                <a:cxn ang="0">
                  <a:pos x="216" y="204"/>
                </a:cxn>
                <a:cxn ang="0">
                  <a:pos x="407" y="414"/>
                </a:cxn>
                <a:cxn ang="0">
                  <a:pos x="407" y="414"/>
                </a:cxn>
              </a:cxnLst>
              <a:rect l="0" t="0" r="r" b="b"/>
              <a:pathLst>
                <a:path w="407" h="414">
                  <a:moveTo>
                    <a:pt x="407" y="414"/>
                  </a:moveTo>
                  <a:lnTo>
                    <a:pt x="407" y="396"/>
                  </a:lnTo>
                  <a:lnTo>
                    <a:pt x="222" y="192"/>
                  </a:lnTo>
                  <a:lnTo>
                    <a:pt x="12" y="0"/>
                  </a:lnTo>
                  <a:lnTo>
                    <a:pt x="0" y="0"/>
                  </a:lnTo>
                  <a:lnTo>
                    <a:pt x="108" y="102"/>
                  </a:lnTo>
                  <a:lnTo>
                    <a:pt x="216" y="204"/>
                  </a:lnTo>
                  <a:lnTo>
                    <a:pt x="407" y="414"/>
                  </a:lnTo>
                  <a:lnTo>
                    <a:pt x="407" y="414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6169" name="Freeform 25"/>
            <p:cNvSpPr>
              <a:spLocks/>
            </p:cNvSpPr>
            <p:nvPr/>
          </p:nvSpPr>
          <p:spPr bwMode="hidden">
            <a:xfrm>
              <a:off x="6" y="0"/>
              <a:ext cx="858" cy="1409"/>
            </a:xfrm>
            <a:custGeom>
              <a:avLst/>
              <a:gdLst/>
              <a:ahLst/>
              <a:cxnLst>
                <a:cxn ang="0">
                  <a:pos x="0" y="1361"/>
                </a:cxn>
                <a:cxn ang="0">
                  <a:pos x="0" y="1409"/>
                </a:cxn>
                <a:cxn ang="0">
                  <a:pos x="54" y="1211"/>
                </a:cxn>
                <a:cxn ang="0">
                  <a:pos x="126" y="1013"/>
                </a:cxn>
                <a:cxn ang="0">
                  <a:pos x="215" y="827"/>
                </a:cxn>
                <a:cxn ang="0">
                  <a:pos x="311" y="647"/>
                </a:cxn>
                <a:cxn ang="0">
                  <a:pos x="431" y="474"/>
                </a:cxn>
                <a:cxn ang="0">
                  <a:pos x="556" y="312"/>
                </a:cxn>
                <a:cxn ang="0">
                  <a:pos x="700" y="150"/>
                </a:cxn>
                <a:cxn ang="0">
                  <a:pos x="855" y="0"/>
                </a:cxn>
                <a:cxn ang="0">
                  <a:pos x="837" y="0"/>
                </a:cxn>
                <a:cxn ang="0">
                  <a:pos x="688" y="144"/>
                </a:cxn>
                <a:cxn ang="0">
                  <a:pos x="550" y="300"/>
                </a:cxn>
                <a:cxn ang="0">
                  <a:pos x="425" y="462"/>
                </a:cxn>
                <a:cxn ang="0">
                  <a:pos x="311" y="629"/>
                </a:cxn>
                <a:cxn ang="0">
                  <a:pos x="215" y="803"/>
                </a:cxn>
                <a:cxn ang="0">
                  <a:pos x="132" y="983"/>
                </a:cxn>
                <a:cxn ang="0">
                  <a:pos x="60" y="1169"/>
                </a:cxn>
                <a:cxn ang="0">
                  <a:pos x="0" y="1361"/>
                </a:cxn>
                <a:cxn ang="0">
                  <a:pos x="0" y="1361"/>
                </a:cxn>
              </a:cxnLst>
              <a:rect l="0" t="0" r="r" b="b"/>
              <a:pathLst>
                <a:path w="855" h="1409">
                  <a:moveTo>
                    <a:pt x="0" y="1361"/>
                  </a:moveTo>
                  <a:lnTo>
                    <a:pt x="0" y="1409"/>
                  </a:lnTo>
                  <a:lnTo>
                    <a:pt x="54" y="1211"/>
                  </a:lnTo>
                  <a:lnTo>
                    <a:pt x="126" y="1013"/>
                  </a:lnTo>
                  <a:lnTo>
                    <a:pt x="215" y="827"/>
                  </a:lnTo>
                  <a:lnTo>
                    <a:pt x="311" y="647"/>
                  </a:lnTo>
                  <a:lnTo>
                    <a:pt x="431" y="474"/>
                  </a:lnTo>
                  <a:lnTo>
                    <a:pt x="556" y="312"/>
                  </a:lnTo>
                  <a:lnTo>
                    <a:pt x="700" y="150"/>
                  </a:lnTo>
                  <a:lnTo>
                    <a:pt x="855" y="0"/>
                  </a:lnTo>
                  <a:lnTo>
                    <a:pt x="837" y="0"/>
                  </a:lnTo>
                  <a:lnTo>
                    <a:pt x="688" y="144"/>
                  </a:lnTo>
                  <a:lnTo>
                    <a:pt x="550" y="300"/>
                  </a:lnTo>
                  <a:lnTo>
                    <a:pt x="425" y="462"/>
                  </a:lnTo>
                  <a:lnTo>
                    <a:pt x="311" y="629"/>
                  </a:lnTo>
                  <a:lnTo>
                    <a:pt x="215" y="803"/>
                  </a:lnTo>
                  <a:lnTo>
                    <a:pt x="132" y="983"/>
                  </a:lnTo>
                  <a:lnTo>
                    <a:pt x="60" y="1169"/>
                  </a:lnTo>
                  <a:lnTo>
                    <a:pt x="0" y="1361"/>
                  </a:lnTo>
                  <a:lnTo>
                    <a:pt x="0" y="1361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4118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6170" name="Freeform 26"/>
            <p:cNvSpPr>
              <a:spLocks/>
            </p:cNvSpPr>
            <p:nvPr/>
          </p:nvSpPr>
          <p:spPr bwMode="hidden">
            <a:xfrm>
              <a:off x="6" y="0"/>
              <a:ext cx="588" cy="599"/>
            </a:xfrm>
            <a:custGeom>
              <a:avLst/>
              <a:gdLst/>
              <a:ahLst/>
              <a:cxnLst>
                <a:cxn ang="0">
                  <a:pos x="586" y="0"/>
                </a:cxn>
                <a:cxn ang="0">
                  <a:pos x="568" y="0"/>
                </a:cxn>
                <a:cxn ang="0">
                  <a:pos x="407" y="132"/>
                </a:cxn>
                <a:cxn ang="0">
                  <a:pos x="257" y="270"/>
                </a:cxn>
                <a:cxn ang="0">
                  <a:pos x="120" y="420"/>
                </a:cxn>
                <a:cxn ang="0">
                  <a:pos x="0" y="575"/>
                </a:cxn>
                <a:cxn ang="0">
                  <a:pos x="0" y="599"/>
                </a:cxn>
                <a:cxn ang="0">
                  <a:pos x="120" y="432"/>
                </a:cxn>
                <a:cxn ang="0">
                  <a:pos x="257" y="282"/>
                </a:cxn>
                <a:cxn ang="0">
                  <a:pos x="413" y="138"/>
                </a:cxn>
                <a:cxn ang="0">
                  <a:pos x="586" y="0"/>
                </a:cxn>
                <a:cxn ang="0">
                  <a:pos x="586" y="0"/>
                </a:cxn>
              </a:cxnLst>
              <a:rect l="0" t="0" r="r" b="b"/>
              <a:pathLst>
                <a:path w="586" h="599">
                  <a:moveTo>
                    <a:pt x="586" y="0"/>
                  </a:moveTo>
                  <a:lnTo>
                    <a:pt x="568" y="0"/>
                  </a:lnTo>
                  <a:lnTo>
                    <a:pt x="407" y="132"/>
                  </a:lnTo>
                  <a:lnTo>
                    <a:pt x="257" y="270"/>
                  </a:lnTo>
                  <a:lnTo>
                    <a:pt x="120" y="420"/>
                  </a:lnTo>
                  <a:lnTo>
                    <a:pt x="0" y="575"/>
                  </a:lnTo>
                  <a:lnTo>
                    <a:pt x="0" y="599"/>
                  </a:lnTo>
                  <a:lnTo>
                    <a:pt x="120" y="432"/>
                  </a:lnTo>
                  <a:lnTo>
                    <a:pt x="257" y="282"/>
                  </a:lnTo>
                  <a:lnTo>
                    <a:pt x="413" y="138"/>
                  </a:lnTo>
                  <a:lnTo>
                    <a:pt x="586" y="0"/>
                  </a:lnTo>
                  <a:lnTo>
                    <a:pt x="586" y="0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6171" name="Freeform 27"/>
            <p:cNvSpPr>
              <a:spLocks/>
            </p:cNvSpPr>
            <p:nvPr/>
          </p:nvSpPr>
          <p:spPr bwMode="hidden">
            <a:xfrm>
              <a:off x="6" y="0"/>
              <a:ext cx="270" cy="252"/>
            </a:xfrm>
            <a:custGeom>
              <a:avLst/>
              <a:gdLst/>
              <a:ahLst/>
              <a:cxnLst>
                <a:cxn ang="0">
                  <a:pos x="269" y="0"/>
                </a:cxn>
                <a:cxn ang="0">
                  <a:pos x="251" y="0"/>
                </a:cxn>
                <a:cxn ang="0">
                  <a:pos x="120" y="114"/>
                </a:cxn>
                <a:cxn ang="0">
                  <a:pos x="60" y="174"/>
                </a:cxn>
                <a:cxn ang="0">
                  <a:pos x="0" y="234"/>
                </a:cxn>
                <a:cxn ang="0">
                  <a:pos x="0" y="252"/>
                </a:cxn>
                <a:cxn ang="0">
                  <a:pos x="126" y="120"/>
                </a:cxn>
                <a:cxn ang="0">
                  <a:pos x="269" y="0"/>
                </a:cxn>
                <a:cxn ang="0">
                  <a:pos x="269" y="0"/>
                </a:cxn>
              </a:cxnLst>
              <a:rect l="0" t="0" r="r" b="b"/>
              <a:pathLst>
                <a:path w="269" h="252">
                  <a:moveTo>
                    <a:pt x="269" y="0"/>
                  </a:moveTo>
                  <a:lnTo>
                    <a:pt x="251" y="0"/>
                  </a:lnTo>
                  <a:lnTo>
                    <a:pt x="120" y="114"/>
                  </a:lnTo>
                  <a:lnTo>
                    <a:pt x="60" y="174"/>
                  </a:lnTo>
                  <a:lnTo>
                    <a:pt x="0" y="234"/>
                  </a:lnTo>
                  <a:lnTo>
                    <a:pt x="0" y="252"/>
                  </a:lnTo>
                  <a:lnTo>
                    <a:pt x="126" y="120"/>
                  </a:lnTo>
                  <a:lnTo>
                    <a:pt x="269" y="0"/>
                  </a:lnTo>
                  <a:lnTo>
                    <a:pt x="269" y="0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6172" name="Line 28"/>
            <p:cNvSpPr>
              <a:spLocks noChangeShapeType="1"/>
            </p:cNvSpPr>
            <p:nvPr/>
          </p:nvSpPr>
          <p:spPr bwMode="hidden">
            <a:xfrm>
              <a:off x="1" y="2749"/>
              <a:ext cx="5758" cy="0"/>
            </a:xfrm>
            <a:prstGeom prst="line">
              <a:avLst/>
            </a:prstGeom>
            <a:noFill/>
            <a:ln w="15875">
              <a:solidFill>
                <a:schemeClr val="bg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6173" name="Line 29"/>
            <p:cNvSpPr>
              <a:spLocks noChangeShapeType="1"/>
            </p:cNvSpPr>
            <p:nvPr/>
          </p:nvSpPr>
          <p:spPr bwMode="hidden">
            <a:xfrm>
              <a:off x="1" y="2356"/>
              <a:ext cx="5758" cy="0"/>
            </a:xfrm>
            <a:prstGeom prst="line">
              <a:avLst/>
            </a:prstGeom>
            <a:noFill/>
            <a:ln w="15875">
              <a:solidFill>
                <a:schemeClr val="bg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6174" name="Line 30"/>
            <p:cNvSpPr>
              <a:spLocks noChangeShapeType="1"/>
            </p:cNvSpPr>
            <p:nvPr/>
          </p:nvSpPr>
          <p:spPr bwMode="hidden">
            <a:xfrm>
              <a:off x="1" y="3142"/>
              <a:ext cx="5758" cy="0"/>
            </a:xfrm>
            <a:prstGeom prst="line">
              <a:avLst/>
            </a:prstGeom>
            <a:noFill/>
            <a:ln w="15875">
              <a:solidFill>
                <a:schemeClr val="bg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grpSp>
          <p:nvGrpSpPr>
            <p:cNvPr id="6175" name="Group 31"/>
            <p:cNvGrpSpPr>
              <a:grpSpLocks/>
            </p:cNvGrpSpPr>
            <p:nvPr/>
          </p:nvGrpSpPr>
          <p:grpSpPr bwMode="auto">
            <a:xfrm>
              <a:off x="1" y="392"/>
              <a:ext cx="5758" cy="1571"/>
              <a:chOff x="1" y="392"/>
              <a:chExt cx="5758" cy="1571"/>
            </a:xfrm>
          </p:grpSpPr>
          <p:sp>
            <p:nvSpPr>
              <p:cNvPr id="6176" name="Line 32"/>
              <p:cNvSpPr>
                <a:spLocks noChangeShapeType="1"/>
              </p:cNvSpPr>
              <p:nvPr userDrawn="1"/>
            </p:nvSpPr>
            <p:spPr bwMode="hidden">
              <a:xfrm>
                <a:off x="1" y="784"/>
                <a:ext cx="5758" cy="0"/>
              </a:xfrm>
              <a:prstGeom prst="line">
                <a:avLst/>
              </a:prstGeom>
              <a:noFill/>
              <a:ln w="15875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FFFFFF"/>
                  </a:solidFill>
                </a:endParaRPr>
              </a:p>
            </p:txBody>
          </p:sp>
          <p:sp>
            <p:nvSpPr>
              <p:cNvPr id="6177" name="Line 33"/>
              <p:cNvSpPr>
                <a:spLocks noChangeShapeType="1"/>
              </p:cNvSpPr>
              <p:nvPr userDrawn="1"/>
            </p:nvSpPr>
            <p:spPr bwMode="hidden">
              <a:xfrm>
                <a:off x="1" y="1963"/>
                <a:ext cx="5758" cy="0"/>
              </a:xfrm>
              <a:prstGeom prst="line">
                <a:avLst/>
              </a:prstGeom>
              <a:noFill/>
              <a:ln w="15875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FFFFFF"/>
                  </a:solidFill>
                </a:endParaRPr>
              </a:p>
            </p:txBody>
          </p:sp>
          <p:sp>
            <p:nvSpPr>
              <p:cNvPr id="6178" name="Line 34"/>
              <p:cNvSpPr>
                <a:spLocks noChangeShapeType="1"/>
              </p:cNvSpPr>
              <p:nvPr userDrawn="1"/>
            </p:nvSpPr>
            <p:spPr bwMode="hidden">
              <a:xfrm>
                <a:off x="1" y="1570"/>
                <a:ext cx="5758" cy="0"/>
              </a:xfrm>
              <a:prstGeom prst="line">
                <a:avLst/>
              </a:prstGeom>
              <a:noFill/>
              <a:ln w="15875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FFFFFF"/>
                  </a:solidFill>
                </a:endParaRPr>
              </a:p>
            </p:txBody>
          </p:sp>
          <p:sp>
            <p:nvSpPr>
              <p:cNvPr id="6179" name="Line 35"/>
              <p:cNvSpPr>
                <a:spLocks noChangeShapeType="1"/>
              </p:cNvSpPr>
              <p:nvPr userDrawn="1"/>
            </p:nvSpPr>
            <p:spPr bwMode="hidden">
              <a:xfrm>
                <a:off x="1" y="1177"/>
                <a:ext cx="5758" cy="0"/>
              </a:xfrm>
              <a:prstGeom prst="line">
                <a:avLst/>
              </a:prstGeom>
              <a:noFill/>
              <a:ln w="15875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FFFFFF"/>
                  </a:solidFill>
                </a:endParaRPr>
              </a:p>
            </p:txBody>
          </p:sp>
          <p:sp>
            <p:nvSpPr>
              <p:cNvPr id="6180" name="Line 36"/>
              <p:cNvSpPr>
                <a:spLocks noChangeShapeType="1"/>
              </p:cNvSpPr>
              <p:nvPr userDrawn="1"/>
            </p:nvSpPr>
            <p:spPr bwMode="hidden">
              <a:xfrm>
                <a:off x="1" y="392"/>
                <a:ext cx="5758" cy="0"/>
              </a:xfrm>
              <a:prstGeom prst="line">
                <a:avLst/>
              </a:prstGeom>
              <a:noFill/>
              <a:ln w="15875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FFFFFF"/>
                  </a:solidFill>
                </a:endParaRPr>
              </a:p>
            </p:txBody>
          </p:sp>
        </p:grpSp>
        <p:sp>
          <p:nvSpPr>
            <p:cNvPr id="6181" name="Line 37"/>
            <p:cNvSpPr>
              <a:spLocks noChangeShapeType="1"/>
            </p:cNvSpPr>
            <p:nvPr/>
          </p:nvSpPr>
          <p:spPr bwMode="hidden">
            <a:xfrm>
              <a:off x="1" y="3928"/>
              <a:ext cx="5758" cy="0"/>
            </a:xfrm>
            <a:prstGeom prst="line">
              <a:avLst/>
            </a:prstGeom>
            <a:noFill/>
            <a:ln w="15875">
              <a:solidFill>
                <a:schemeClr val="bg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6182" name="Line 38"/>
            <p:cNvSpPr>
              <a:spLocks noChangeShapeType="1"/>
            </p:cNvSpPr>
            <p:nvPr/>
          </p:nvSpPr>
          <p:spPr bwMode="hidden">
            <a:xfrm>
              <a:off x="1" y="3535"/>
              <a:ext cx="5758" cy="0"/>
            </a:xfrm>
            <a:prstGeom prst="line">
              <a:avLst/>
            </a:prstGeom>
            <a:noFill/>
            <a:ln w="15875">
              <a:solidFill>
                <a:schemeClr val="bg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</p:grpSp>
      <p:sp>
        <p:nvSpPr>
          <p:cNvPr id="6183" name="Rectangle 39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7813"/>
            <a:ext cx="8229600" cy="1139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1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6184" name="Rectangle 40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185" name="Rectangle 41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186" name="Rectangle 42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AC60AF42-7193-4590-B0E4-6D1223C57FDB}" type="slidenum">
              <a:rPr lang="cs-CZ">
                <a:solidFill>
                  <a:srgbClr val="FFFFFF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  <p:sp>
        <p:nvSpPr>
          <p:cNvPr id="6187" name="Rectangle 4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</p:spTree>
    <p:extLst>
      <p:ext uri="{BB962C8B-B14F-4D97-AF65-F5344CB8AC3E}">
        <p14:creationId xmlns:p14="http://schemas.microsoft.com/office/powerpoint/2010/main" val="4239697880"/>
      </p:ext>
    </p:extLst>
  </p:cSld>
  <p:clrMap bg1="dk2" tx1="lt1" bg2="dk1" tx2="lt2" accent1="accent1" accent2="accent2" accent3="accent3" accent4="accent4" accent5="accent5" accent6="accent6" hlink="hlink" folHlink="folHlink"/>
  <p:sldLayoutIdLst>
    <p:sldLayoutId id="2147483714" r:id="rId1"/>
    <p:sldLayoutId id="2147483715" r:id="rId2"/>
    <p:sldLayoutId id="2147483716" r:id="rId3"/>
    <p:sldLayoutId id="2147483717" r:id="rId4"/>
    <p:sldLayoutId id="2147483718" r:id="rId5"/>
    <p:sldLayoutId id="2147483719" r:id="rId6"/>
    <p:sldLayoutId id="2147483720" r:id="rId7"/>
    <p:sldLayoutId id="2147483721" r:id="rId8"/>
    <p:sldLayoutId id="2147483722" r:id="rId9"/>
    <p:sldLayoutId id="2147483723" r:id="rId10"/>
    <p:sldLayoutId id="2147483724" r:id="rId11"/>
    <p:sldLayoutId id="2147483725" r:id="rId12"/>
  </p:sldLayoutIdLst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hlink"/>
        </a:buClr>
        <a:buSzPct val="60000"/>
        <a:buFont typeface="Wingdings" pitchFamily="2" charset="2"/>
        <a:buChar char="n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tx1"/>
        </a:buClr>
        <a:buChar char="•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SzPct val="60000"/>
        <a:buFont typeface="Wingdings" pitchFamily="2" charset="2"/>
        <a:buChar char="n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•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slide" Target="slide7.xml"/><Relationship Id="rId1" Type="http://schemas.openxmlformats.org/officeDocument/2006/relationships/slideLayout" Target="../slideLayouts/slideLayout2.xml"/><Relationship Id="rId6" Type="http://schemas.openxmlformats.org/officeDocument/2006/relationships/slide" Target="slide11.xml"/><Relationship Id="rId5" Type="http://schemas.openxmlformats.org/officeDocument/2006/relationships/slide" Target="slide10.xml"/><Relationship Id="rId4" Type="http://schemas.openxmlformats.org/officeDocument/2006/relationships/slide" Target="slide9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36702"/>
            <a:ext cx="9144000" cy="1967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88663904"/>
              </p:ext>
            </p:extLst>
          </p:nvPr>
        </p:nvGraphicFramePr>
        <p:xfrm>
          <a:off x="1043608" y="2348880"/>
          <a:ext cx="7248961" cy="415137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28381"/>
                <a:gridCol w="5220580"/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CZ.1.07/1.5.00/34.0423</a:t>
                      </a:r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19. </a:t>
                      </a:r>
                      <a:r>
                        <a:rPr lang="cs-CZ" dirty="0" smtClean="0"/>
                        <a:t>PowerPoint –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smtClean="0"/>
                        <a:t>zadání a ukázka – sport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Ing. Jindřiška</a:t>
                      </a:r>
                      <a:r>
                        <a:rPr lang="cs-CZ" baseline="0" dirty="0" smtClean="0"/>
                        <a:t> Baronová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Tematický </a:t>
                      </a: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celek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Informační a komunikační technologie - PowerPoint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III. ročník</a:t>
                      </a:r>
                    </a:p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učební obor Kuchař; Kuchař-číšník; Číšník, servírka</a:t>
                      </a:r>
                      <a:endParaRPr lang="cs-CZ" dirty="0" smtClean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říjen </a:t>
                      </a:r>
                      <a:r>
                        <a:rPr lang="cs-CZ" baseline="0" dirty="0" smtClean="0"/>
                        <a:t>2013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161079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57158" y="285728"/>
            <a:ext cx="8229600" cy="6192837"/>
          </a:xfrm>
        </p:spPr>
        <p:txBody>
          <a:bodyPr>
            <a:normAutofit fontScale="85000" lnSpcReduction="10000"/>
          </a:bodyPr>
          <a:lstStyle/>
          <a:p>
            <a:pPr>
              <a:buNone/>
            </a:pPr>
            <a:r>
              <a:rPr lang="cs-CZ" dirty="0" smtClean="0"/>
              <a:t>	</a:t>
            </a:r>
            <a:r>
              <a:rPr lang="cs-CZ" b="1" dirty="0" smtClean="0"/>
              <a:t>Anotace:</a:t>
            </a:r>
          </a:p>
          <a:p>
            <a:pPr>
              <a:buNone/>
            </a:pPr>
            <a:r>
              <a:rPr lang="cs-CZ" dirty="0"/>
              <a:t>	Tento digitální učební materiál je zpracován k výuce předmětu Informační a komunikační technologie ve 3. ročníku pro učební obory 65-51-H/01 Kuchař-číšník, 65-51-H/01 Číšník, 65-51-H/01 Kuchař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	Materiál </a:t>
            </a:r>
            <a:r>
              <a:rPr lang="cs-CZ" dirty="0" smtClean="0"/>
              <a:t>obsahuje zadání a ukázku možné prezentace.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	</a:t>
            </a:r>
            <a:r>
              <a:rPr lang="cs-CZ" b="1" dirty="0" smtClean="0"/>
              <a:t>Metodické pokyny:</a:t>
            </a:r>
          </a:p>
          <a:p>
            <a:pPr>
              <a:buNone/>
            </a:pPr>
            <a:r>
              <a:rPr lang="cs-CZ" dirty="0" smtClean="0"/>
              <a:t>	Materiál je vytvořen jako prezentace v programu MS PowerPoint. Pro jeho využití je potřeba mít k dispozici počítač nebo notebook, dataprojektor, promítací plochu a příslušné programové vybavení.  </a:t>
            </a:r>
          </a:p>
        </p:txBody>
      </p:sp>
    </p:spTree>
    <p:extLst>
      <p:ext uri="{BB962C8B-B14F-4D97-AF65-F5344CB8AC3E}">
        <p14:creationId xmlns:p14="http://schemas.microsoft.com/office/powerpoint/2010/main" val="5144968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 smtClean="0">
                <a:solidFill>
                  <a:sysClr val="windowText" lastClr="000000"/>
                </a:solidFill>
              </a:rPr>
              <a:t>Zadání příkladu</a:t>
            </a:r>
            <a:endParaRPr lang="cs-CZ" dirty="0">
              <a:solidFill>
                <a:sysClr val="windowText" lastClr="0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81128"/>
          </a:xfrm>
          <a:solidFill>
            <a:srgbClr val="FFC000"/>
          </a:solidFill>
        </p:spPr>
        <p:txBody>
          <a:bodyPr/>
          <a:lstStyle/>
          <a:p>
            <a:r>
              <a:rPr lang="cs-CZ" dirty="0" smtClean="0">
                <a:solidFill>
                  <a:sysClr val="windowText" lastClr="000000"/>
                </a:solidFill>
              </a:rPr>
              <a:t>Vytvořte prezentaci na téma vašeho oblíbeného sportu o cca 10 snímcích</a:t>
            </a:r>
          </a:p>
          <a:p>
            <a:r>
              <a:rPr lang="cs-CZ" dirty="0" smtClean="0">
                <a:solidFill>
                  <a:sysClr val="windowText" lastClr="000000"/>
                </a:solidFill>
              </a:rPr>
              <a:t>Použijte vhodný návrh a rozložení snímků, přechody, animace, obrázky</a:t>
            </a:r>
          </a:p>
          <a:p>
            <a:r>
              <a:rPr lang="cs-CZ" dirty="0" smtClean="0">
                <a:solidFill>
                  <a:sysClr val="windowText" lastClr="000000"/>
                </a:solidFill>
              </a:rPr>
              <a:t>Vytvořte seznam obsažených snímků a nastavte z něj na jednotlivé snímky hypertextové odkazy</a:t>
            </a:r>
          </a:p>
          <a:p>
            <a:r>
              <a:rPr lang="cs-CZ" dirty="0" smtClean="0">
                <a:solidFill>
                  <a:sysClr val="windowText" lastClr="000000"/>
                </a:solidFill>
              </a:rPr>
              <a:t>Na snímcích vytvořte tlačítka s nastavením vrácení na obsah</a:t>
            </a:r>
            <a:endParaRPr lang="cs-CZ" dirty="0">
              <a:solidFill>
                <a:sysClr val="windowText" lastClr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57971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C000"/>
                </a:solidFill>
              </a:rPr>
              <a:t>Ukázka prezentace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Sport</a:t>
            </a:r>
            <a:endParaRPr lang="cs-CZ" dirty="0"/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z="4000" dirty="0"/>
              <a:t>Pozemní hokej</a:t>
            </a:r>
          </a:p>
        </p:txBody>
      </p:sp>
    </p:spTree>
    <p:extLst>
      <p:ext uri="{BB962C8B-B14F-4D97-AF65-F5344CB8AC3E}">
        <p14:creationId xmlns:p14="http://schemas.microsoft.com/office/powerpoint/2010/main" val="6733335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1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tx1"/>
                </a:solidFill>
              </a:rPr>
              <a:t>Zajímavosti pozemního hokeje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Kolektivní sport pro muže i ženy</a:t>
            </a:r>
          </a:p>
          <a:p>
            <a:r>
              <a:rPr lang="cs-CZ" dirty="0" smtClean="0"/>
              <a:t>Vznikal v 19. století na anglických školách</a:t>
            </a:r>
          </a:p>
          <a:p>
            <a:r>
              <a:rPr lang="cs-CZ" dirty="0" smtClean="0"/>
              <a:t>Poprvé se objevil na olympiádě v roce 1908 </a:t>
            </a:r>
          </a:p>
          <a:p>
            <a:r>
              <a:rPr lang="cs-CZ" dirty="0" smtClean="0"/>
              <a:t>Dříve se používal travnatý povrch, dnes převládá syntetika</a:t>
            </a:r>
            <a:endParaRPr lang="cs-CZ" dirty="0"/>
          </a:p>
        </p:txBody>
      </p:sp>
      <p:pic>
        <p:nvPicPr>
          <p:cNvPr id="1026" name="Picture 2" descr="prazsky.denik.cz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4941168"/>
            <a:ext cx="2520280" cy="16957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001236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2000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18" presetClass="entr" presetSubtype="6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1" dur="2000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6400"/>
                            </p:stCondLst>
                            <p:childTnLst>
                              <p:par>
                                <p:cTn id="13" presetID="18" presetClass="entr" presetSubtype="6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5" dur="2000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9800"/>
                            </p:stCondLst>
                            <p:childTnLst>
                              <p:par>
                                <p:cTn id="17" presetID="18" presetClass="entr" presetSubtype="6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9" dur="2000"/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5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Hrací plocha a výstroj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sz="3200" dirty="0">
                <a:hlinkClick r:id="rId2" action="ppaction://hlinksldjump"/>
              </a:rPr>
              <a:t>1) Hrací plocha</a:t>
            </a:r>
            <a:endParaRPr lang="cs-CZ" sz="3200" dirty="0"/>
          </a:p>
          <a:p>
            <a:r>
              <a:rPr lang="cs-CZ" sz="3200" dirty="0">
                <a:hlinkClick r:id="rId3" action="ppaction://hlinksldjump"/>
              </a:rPr>
              <a:t>2) Branky</a:t>
            </a:r>
            <a:endParaRPr lang="cs-CZ" sz="3200" dirty="0"/>
          </a:p>
          <a:p>
            <a:r>
              <a:rPr lang="cs-CZ" sz="3200" dirty="0">
                <a:hlinkClick r:id="rId4" action="ppaction://hlinksldjump"/>
              </a:rPr>
              <a:t>3) Míč</a:t>
            </a:r>
            <a:endParaRPr lang="cs-CZ" sz="3200" dirty="0"/>
          </a:p>
          <a:p>
            <a:r>
              <a:rPr lang="cs-CZ" sz="3200" dirty="0">
                <a:hlinkClick r:id="rId5" action="ppaction://hlinksldjump"/>
              </a:rPr>
              <a:t>4) Hůl</a:t>
            </a:r>
            <a:endParaRPr lang="cs-CZ" sz="3200" dirty="0"/>
          </a:p>
          <a:p>
            <a:r>
              <a:rPr lang="cs-CZ" sz="3200" dirty="0">
                <a:hlinkClick r:id="rId6" action="ppaction://hlinksldjump"/>
              </a:rPr>
              <a:t>5) Výstroj a výzbroj hráčů</a:t>
            </a:r>
            <a:endParaRPr lang="cs-CZ" sz="3200" dirty="0"/>
          </a:p>
          <a:p>
            <a:pPr>
              <a:buFont typeface="Wingdings" pitchFamily="2" charset="2"/>
              <a:buNone/>
            </a:pP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6501022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1" dur="500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5" dur="500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9" dur="500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3" dur="500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9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1) Hrací plocha</a:t>
            </a:r>
          </a:p>
        </p:txBody>
      </p:sp>
      <p:pic>
        <p:nvPicPr>
          <p:cNvPr id="10248" name="Picture 8" descr="hriste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 rot="10800000">
            <a:off x="900113" y="1773238"/>
            <a:ext cx="7272337" cy="4248150"/>
          </a:xfrm>
          <a:noFill/>
          <a:ln/>
        </p:spPr>
      </p:pic>
      <p:sp>
        <p:nvSpPr>
          <p:cNvPr id="10249" name="AutoShape 9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255000" y="6309320"/>
            <a:ext cx="431800" cy="333375"/>
          </a:xfrm>
          <a:prstGeom prst="actionButtonBackPrevious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87421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2) branky</a:t>
            </a:r>
          </a:p>
        </p:txBody>
      </p:sp>
      <p:pic>
        <p:nvPicPr>
          <p:cNvPr id="13317" name="Picture 5" descr="branka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619250" y="1844824"/>
            <a:ext cx="6276820" cy="3816201"/>
          </a:xfrm>
          <a:noFill/>
          <a:ln/>
        </p:spPr>
      </p:pic>
      <p:sp>
        <p:nvSpPr>
          <p:cNvPr id="13318" name="AutoShape 6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7934446" y="5949280"/>
            <a:ext cx="503237" cy="358775"/>
          </a:xfrm>
          <a:prstGeom prst="actionButtonBackPrevious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65921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3) míč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2080" y="4941168"/>
            <a:ext cx="2014413" cy="1372319"/>
          </a:xfrm>
          <a:prstGeom prst="rect">
            <a:avLst/>
          </a:prstGeom>
        </p:spPr>
      </p:pic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2800" dirty="0"/>
              <a:t>musí být kulatý, tvrdý, z jakéhokoliv materiálu </a:t>
            </a:r>
          </a:p>
          <a:p>
            <a:r>
              <a:rPr lang="cs-CZ" sz="2800" dirty="0"/>
              <a:t>hmotnost minimálně 156 g, maximálně 163 g </a:t>
            </a:r>
          </a:p>
          <a:p>
            <a:r>
              <a:rPr lang="cs-CZ" sz="2800" dirty="0"/>
              <a:t>obvod míčku minimálně 224 mm, maximálně 235 mm</a:t>
            </a:r>
          </a:p>
          <a:p>
            <a:r>
              <a:rPr lang="cs-CZ" sz="2800" dirty="0"/>
              <a:t>povrch musí být hladký, povoleny jsou důlky nebo šev</a:t>
            </a:r>
          </a:p>
          <a:p>
            <a:r>
              <a:rPr lang="cs-CZ" sz="2800" dirty="0"/>
              <a:t>barva bílá nebo dle </a:t>
            </a:r>
            <a:r>
              <a:rPr lang="cs-CZ" sz="2800" dirty="0" smtClean="0"/>
              <a:t>dohody </a:t>
            </a:r>
            <a:endParaRPr lang="cs-CZ" sz="2800" dirty="0"/>
          </a:p>
        </p:txBody>
      </p:sp>
      <p:sp>
        <p:nvSpPr>
          <p:cNvPr id="14340" name="AutoShape 4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213614" y="6137484"/>
            <a:ext cx="501650" cy="360363"/>
          </a:xfrm>
          <a:prstGeom prst="actionButtonBackPrevious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4925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1500"/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2" dur="1500"/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7" dur="1500"/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2" dur="1500"/>
                                        <p:tgtEl>
                                          <p:spTgt spid="1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7" dur="1500"/>
                                        <p:tgtEl>
                                          <p:spTgt spid="14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39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4) hůl</a:t>
            </a:r>
          </a:p>
        </p:txBody>
      </p:sp>
      <p:pic>
        <p:nvPicPr>
          <p:cNvPr id="15365" name="Picture 5" descr="hul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/>
          <a:srcRect l="13684"/>
          <a:stretch/>
        </p:blipFill>
        <p:spPr>
          <a:xfrm>
            <a:off x="1403648" y="2186615"/>
            <a:ext cx="5904384" cy="3600450"/>
          </a:xfrm>
          <a:noFill/>
          <a:ln/>
        </p:spPr>
      </p:pic>
      <p:sp>
        <p:nvSpPr>
          <p:cNvPr id="15366" name="AutoShape 6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28384" y="6021288"/>
            <a:ext cx="503237" cy="360362"/>
          </a:xfrm>
          <a:prstGeom prst="actionButtonBackPrevious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56176" y="692696"/>
            <a:ext cx="1872208" cy="12596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91282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Výstroj a výzbroj hráčů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4000" dirty="0"/>
              <a:t>a</a:t>
            </a:r>
            <a:r>
              <a:rPr lang="cs-CZ" sz="4000" dirty="0" smtClean="0"/>
              <a:t>) Hráči</a:t>
            </a:r>
            <a:endParaRPr lang="cs-CZ" sz="4000" dirty="0"/>
          </a:p>
          <a:p>
            <a:r>
              <a:rPr lang="cs-CZ" dirty="0" smtClean="0"/>
              <a:t>stejného </a:t>
            </a:r>
            <a:r>
              <a:rPr lang="cs-CZ" dirty="0"/>
              <a:t>družstva musí mít oblečení schválené svazem nebo </a:t>
            </a:r>
            <a:r>
              <a:rPr lang="cs-CZ" dirty="0" smtClean="0"/>
              <a:t>klubem</a:t>
            </a:r>
          </a:p>
          <a:p>
            <a:r>
              <a:rPr lang="cs-CZ" dirty="0" smtClean="0"/>
              <a:t> nesmí </a:t>
            </a:r>
            <a:r>
              <a:rPr lang="cs-CZ" dirty="0"/>
              <a:t>mít na sobě nic, co by mohlo být nebezpečné pro jiné hráče</a:t>
            </a:r>
            <a:r>
              <a:rPr lang="cs-CZ" dirty="0" smtClean="0"/>
              <a:t>.</a:t>
            </a:r>
          </a:p>
          <a:p>
            <a:r>
              <a:rPr lang="cs-CZ" i="1" dirty="0" smtClean="0"/>
              <a:t>Hráčům </a:t>
            </a:r>
            <a:r>
              <a:rPr lang="cs-CZ" i="1" dirty="0"/>
              <a:t>v poli se nařizuje nosit holenní/kotníkové chrániče a doporučuje se nosit chrániče zubů.</a:t>
            </a:r>
            <a:r>
              <a:rPr lang="cs-CZ" dirty="0"/>
              <a:t> </a:t>
            </a:r>
          </a:p>
        </p:txBody>
      </p:sp>
      <p:sp>
        <p:nvSpPr>
          <p:cNvPr id="6" name="AutoShape 6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28384" y="6021288"/>
            <a:ext cx="503237" cy="360362"/>
          </a:xfrm>
          <a:prstGeom prst="actionButtonBackPrevious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4546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1500"/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500"/>
                            </p:stCondLst>
                            <p:childTnLst>
                              <p:par>
                                <p:cTn id="9" presetID="18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1" dur="1500"/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000"/>
                            </p:stCondLst>
                            <p:childTnLst>
                              <p:par>
                                <p:cTn id="13" presetID="18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5" dur="1500"/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500"/>
                            </p:stCondLst>
                            <p:childTnLst>
                              <p:par>
                                <p:cTn id="17" presetID="18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9" dur="1500"/>
                                        <p:tgtEl>
                                          <p:spTgt spid="163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7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11" name="Rectangle 7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b) Brankáři</a:t>
            </a:r>
            <a:endParaRPr lang="cs-CZ" dirty="0"/>
          </a:p>
        </p:txBody>
      </p:sp>
      <p:sp>
        <p:nvSpPr>
          <p:cNvPr id="21512" name="Rectangle 8"/>
          <p:cNvSpPr>
            <a:spLocks noGrp="1" noChangeArrowheads="1"/>
          </p:cNvSpPr>
          <p:nvPr>
            <p:ph type="body" idx="1"/>
          </p:nvPr>
        </p:nvSpPr>
        <p:spPr>
          <a:xfrm>
            <a:off x="457200" y="1417638"/>
            <a:ext cx="8229600" cy="496369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cs-CZ" sz="2800" dirty="0" smtClean="0"/>
              <a:t>musí </a:t>
            </a:r>
            <a:r>
              <a:rPr lang="cs-CZ" sz="2800" dirty="0"/>
              <a:t>mít přes svůj chránič těla dres nebo tričko s barvou odlišnou od barvy svého družstva i družstva soupeře </a:t>
            </a:r>
          </a:p>
          <a:p>
            <a:pPr>
              <a:lnSpc>
                <a:spcPct val="90000"/>
              </a:lnSpc>
            </a:pPr>
            <a:r>
              <a:rPr lang="cs-CZ" sz="2800" dirty="0" smtClean="0"/>
              <a:t>brankářské </a:t>
            </a:r>
            <a:r>
              <a:rPr lang="cs-CZ" sz="2800" dirty="0"/>
              <a:t>chrániče, kopny, chrániče rukou (rukavice): nejsou povoleny žádné ostré hrany nebo výčnělky</a:t>
            </a:r>
          </a:p>
          <a:p>
            <a:pPr>
              <a:lnSpc>
                <a:spcPct val="90000"/>
              </a:lnSpc>
            </a:pPr>
            <a:r>
              <a:rPr lang="cs-CZ" sz="2800" dirty="0" smtClean="0"/>
              <a:t>nesmí </a:t>
            </a:r>
            <a:r>
              <a:rPr lang="cs-CZ" sz="2800" dirty="0"/>
              <a:t>mít žádné další pomůcky pro přidržení hole k rukavici, když není hůl držena v ruce</a:t>
            </a:r>
          </a:p>
          <a:p>
            <a:pPr>
              <a:lnSpc>
                <a:spcPct val="90000"/>
              </a:lnSpc>
            </a:pPr>
            <a:r>
              <a:rPr lang="cs-CZ" sz="2800" dirty="0" smtClean="0"/>
              <a:t>nesmí </a:t>
            </a:r>
            <a:r>
              <a:rPr lang="cs-CZ" sz="2800" dirty="0"/>
              <a:t>mít na sobě žádné oblečení a výzbroj kromě povolených součástí, které by uměle zvětšovaly velikost brankáře   </a:t>
            </a:r>
            <a:br>
              <a:rPr lang="cs-CZ" sz="2800" dirty="0"/>
            </a:br>
            <a:endParaRPr lang="cs-CZ" sz="2800" dirty="0"/>
          </a:p>
        </p:txBody>
      </p:sp>
      <p:sp>
        <p:nvSpPr>
          <p:cNvPr id="5" name="AutoShape 6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28384" y="6021288"/>
            <a:ext cx="503237" cy="360362"/>
          </a:xfrm>
          <a:prstGeom prst="actionButtonBackPrevious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81472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1500"/>
                                        <p:tgtEl>
                                          <p:spTgt spid="215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500"/>
                            </p:stCondLst>
                            <p:childTnLst>
                              <p:par>
                                <p:cTn id="9" presetID="18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1" dur="1500"/>
                                        <p:tgtEl>
                                          <p:spTgt spid="215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000"/>
                            </p:stCondLst>
                            <p:childTnLst>
                              <p:par>
                                <p:cTn id="13" presetID="18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5" dur="1500"/>
                                        <p:tgtEl>
                                          <p:spTgt spid="215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500"/>
                            </p:stCondLst>
                            <p:childTnLst>
                              <p:par>
                                <p:cTn id="17" presetID="18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9" dur="1500"/>
                                        <p:tgtEl>
                                          <p:spTgt spid="215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12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4" name="Rectangle 4"/>
          <p:cNvSpPr>
            <a:spLocks noGrp="1" noChangeArrowheads="1"/>
          </p:cNvSpPr>
          <p:nvPr>
            <p:ph type="title" sz="quarter"/>
          </p:nvPr>
        </p:nvSpPr>
        <p:spPr>
          <a:xfrm>
            <a:off x="539552" y="2420888"/>
            <a:ext cx="8229600" cy="1628775"/>
          </a:xfrm>
        </p:spPr>
        <p:txBody>
          <a:bodyPr/>
          <a:lstStyle/>
          <a:p>
            <a:r>
              <a:rPr lang="cs-CZ" sz="2000" i="1" dirty="0" smtClean="0"/>
              <a:t>Zdroje: vlastní archiv autora </a:t>
            </a:r>
            <a:br>
              <a:rPr lang="cs-CZ" sz="2000" i="1" dirty="0" smtClean="0"/>
            </a:br>
            <a:r>
              <a:rPr lang="cs-CZ" sz="2000" i="1" dirty="0" smtClean="0"/>
              <a:t/>
            </a:r>
            <a:br>
              <a:rPr lang="cs-CZ" sz="2000" i="1" dirty="0" smtClean="0"/>
            </a:br>
            <a:r>
              <a:rPr lang="cs-CZ" dirty="0" smtClean="0"/>
              <a:t>Děkuji </a:t>
            </a:r>
            <a:r>
              <a:rPr lang="cs-CZ" dirty="0" smtClean="0"/>
              <a:t>za pozornost</a:t>
            </a:r>
            <a:endParaRPr lang="cs-CZ" dirty="0"/>
          </a:p>
        </p:txBody>
      </p:sp>
      <p:pic>
        <p:nvPicPr>
          <p:cNvPr id="46089" name="Picture 9" descr="web_ph_20064242237217056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657334" y="914871"/>
            <a:ext cx="2376488" cy="1655762"/>
          </a:xfrm>
          <a:noFill/>
          <a:ln/>
        </p:spPr>
      </p:pic>
      <p:pic>
        <p:nvPicPr>
          <p:cNvPr id="46090" name="Picture 10" descr="web_ph_200510242243437056"/>
          <p:cNvPicPr>
            <a:picLocks noGrp="1" noChangeAspect="1" noChangeArrowheads="1"/>
          </p:cNvPicPr>
          <p:nvPr>
            <p:ph sz="quarter" idx="3"/>
          </p:nvPr>
        </p:nvPicPr>
        <p:blipFill>
          <a:blip r:embed="rId3"/>
          <a:srcRect/>
          <a:stretch>
            <a:fillRect/>
          </a:stretch>
        </p:blipFill>
        <p:spPr>
          <a:xfrm>
            <a:off x="1763713" y="4221163"/>
            <a:ext cx="2519362" cy="1808162"/>
          </a:xfrm>
          <a:noFill/>
          <a:ln/>
        </p:spPr>
      </p:pic>
      <p:pic>
        <p:nvPicPr>
          <p:cNvPr id="46091" name="Picture 11" descr="web_ph_20051024224377056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4"/>
          <a:srcRect/>
          <a:stretch>
            <a:fillRect/>
          </a:stretch>
        </p:blipFill>
        <p:spPr>
          <a:xfrm>
            <a:off x="5399882" y="941858"/>
            <a:ext cx="2233612" cy="1628775"/>
          </a:xfrm>
          <a:noFill/>
          <a:ln/>
        </p:spPr>
      </p:pic>
      <p:pic>
        <p:nvPicPr>
          <p:cNvPr id="46092" name="Picture 12" descr="web_ph_20059302124237056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5"/>
          <a:srcRect/>
          <a:stretch>
            <a:fillRect/>
          </a:stretch>
        </p:blipFill>
        <p:spPr>
          <a:xfrm>
            <a:off x="5508625" y="4199408"/>
            <a:ext cx="2231727" cy="1800225"/>
          </a:xfrm>
          <a:noFill/>
          <a:ln/>
        </p:spPr>
      </p:pic>
    </p:spTree>
    <p:extLst>
      <p:ext uri="{BB962C8B-B14F-4D97-AF65-F5344CB8AC3E}">
        <p14:creationId xmlns:p14="http://schemas.microsoft.com/office/powerpoint/2010/main" val="34286412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608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60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60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609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60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60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609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60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60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4609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60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60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Zeměkoule">
  <a:themeElements>
    <a:clrScheme name="Zeměkoule 5">
      <a:dk1>
        <a:srgbClr val="3C5436"/>
      </a:dk1>
      <a:lt1>
        <a:srgbClr val="FFFFFF"/>
      </a:lt1>
      <a:dk2>
        <a:srgbClr val="5F8656"/>
      </a:dk2>
      <a:lt2>
        <a:srgbClr val="D6D8C0"/>
      </a:lt2>
      <a:accent1>
        <a:srgbClr val="61733D"/>
      </a:accent1>
      <a:accent2>
        <a:srgbClr val="324A39"/>
      </a:accent2>
      <a:accent3>
        <a:srgbClr val="B6C3B4"/>
      </a:accent3>
      <a:accent4>
        <a:srgbClr val="DADADA"/>
      </a:accent4>
      <a:accent5>
        <a:srgbClr val="B7BCAF"/>
      </a:accent5>
      <a:accent6>
        <a:srgbClr val="2C4233"/>
      </a:accent6>
      <a:hlink>
        <a:srgbClr val="73D588"/>
      </a:hlink>
      <a:folHlink>
        <a:srgbClr val="6F99B9"/>
      </a:folHlink>
    </a:clrScheme>
    <a:fontScheme name="Zeměkoule">
      <a:majorFont>
        <a:latin typeface="Arial"/>
        <a:ea typeface=""/>
        <a:cs typeface=""/>
      </a:majorFont>
      <a:minorFont>
        <a:latin typeface="Verdan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Zeměkoule 1">
        <a:dk1>
          <a:srgbClr val="622100"/>
        </a:dk1>
        <a:lt1>
          <a:srgbClr val="FFFFFF"/>
        </a:lt1>
        <a:dk2>
          <a:srgbClr val="800000"/>
        </a:dk2>
        <a:lt2>
          <a:srgbClr val="FFFFCC"/>
        </a:lt2>
        <a:accent1>
          <a:srgbClr val="E42B00"/>
        </a:accent1>
        <a:accent2>
          <a:srgbClr val="996600"/>
        </a:accent2>
        <a:accent3>
          <a:srgbClr val="C0AAAA"/>
        </a:accent3>
        <a:accent4>
          <a:srgbClr val="DADADA"/>
        </a:accent4>
        <a:accent5>
          <a:srgbClr val="EFACAA"/>
        </a:accent5>
        <a:accent6>
          <a:srgbClr val="8A5C00"/>
        </a:accent6>
        <a:hlink>
          <a:srgbClr val="FADF6C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Zeměkoule 2">
        <a:dk1>
          <a:srgbClr val="5F4545"/>
        </a:dk1>
        <a:lt1>
          <a:srgbClr val="FFFFFF"/>
        </a:lt1>
        <a:dk2>
          <a:srgbClr val="8F6969"/>
        </a:dk2>
        <a:lt2>
          <a:srgbClr val="FFFFCC"/>
        </a:lt2>
        <a:accent1>
          <a:srgbClr val="CC6600"/>
        </a:accent1>
        <a:accent2>
          <a:srgbClr val="924C0C"/>
        </a:accent2>
        <a:accent3>
          <a:srgbClr val="C6B9B9"/>
        </a:accent3>
        <a:accent4>
          <a:srgbClr val="DADADA"/>
        </a:accent4>
        <a:accent5>
          <a:srgbClr val="E2B8AA"/>
        </a:accent5>
        <a:accent6>
          <a:srgbClr val="84440A"/>
        </a:accent6>
        <a:hlink>
          <a:srgbClr val="CFD375"/>
        </a:hlink>
        <a:folHlink>
          <a:srgbClr val="98BB9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Zeměkoule 3">
        <a:dk1>
          <a:srgbClr val="003B76"/>
        </a:dk1>
        <a:lt1>
          <a:srgbClr val="FFFFFF"/>
        </a:lt1>
        <a:dk2>
          <a:srgbClr val="0066CC"/>
        </a:dk2>
        <a:lt2>
          <a:srgbClr val="CCECFF"/>
        </a:lt2>
        <a:accent1>
          <a:srgbClr val="33CCCC"/>
        </a:accent1>
        <a:accent2>
          <a:srgbClr val="66CCFF"/>
        </a:accent2>
        <a:accent3>
          <a:srgbClr val="AAB8E2"/>
        </a:accent3>
        <a:accent4>
          <a:srgbClr val="DADADA"/>
        </a:accent4>
        <a:accent5>
          <a:srgbClr val="ADE2E2"/>
        </a:accent5>
        <a:accent6>
          <a:srgbClr val="5CB9E7"/>
        </a:accent6>
        <a:hlink>
          <a:srgbClr val="FFFFCC"/>
        </a:hlink>
        <a:folHlink>
          <a:srgbClr val="FFCC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Zeměkoule 4">
        <a:dk1>
          <a:srgbClr val="005856"/>
        </a:dk1>
        <a:lt1>
          <a:srgbClr val="FFFFFF"/>
        </a:lt1>
        <a:dk2>
          <a:srgbClr val="008080"/>
        </a:dk2>
        <a:lt2>
          <a:srgbClr val="FFFFCC"/>
        </a:lt2>
        <a:accent1>
          <a:srgbClr val="0099CC"/>
        </a:accent1>
        <a:accent2>
          <a:srgbClr val="00CCFF"/>
        </a:accent2>
        <a:accent3>
          <a:srgbClr val="AAC0C0"/>
        </a:accent3>
        <a:accent4>
          <a:srgbClr val="DADADA"/>
        </a:accent4>
        <a:accent5>
          <a:srgbClr val="AACAE2"/>
        </a:accent5>
        <a:accent6>
          <a:srgbClr val="00B9E7"/>
        </a:accent6>
        <a:hlink>
          <a:srgbClr val="1ACE9F"/>
        </a:hlink>
        <a:folHlink>
          <a:srgbClr val="948CCE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Zeměkoule 5">
        <a:dk1>
          <a:srgbClr val="3C5436"/>
        </a:dk1>
        <a:lt1>
          <a:srgbClr val="FFFFFF"/>
        </a:lt1>
        <a:dk2>
          <a:srgbClr val="5F8656"/>
        </a:dk2>
        <a:lt2>
          <a:srgbClr val="D6D8C0"/>
        </a:lt2>
        <a:accent1>
          <a:srgbClr val="61733D"/>
        </a:accent1>
        <a:accent2>
          <a:srgbClr val="324A39"/>
        </a:accent2>
        <a:accent3>
          <a:srgbClr val="B6C3B4"/>
        </a:accent3>
        <a:accent4>
          <a:srgbClr val="DADADA"/>
        </a:accent4>
        <a:accent5>
          <a:srgbClr val="B7BCAF"/>
        </a:accent5>
        <a:accent6>
          <a:srgbClr val="2C4233"/>
        </a:accent6>
        <a:hlink>
          <a:srgbClr val="73D588"/>
        </a:hlink>
        <a:folHlink>
          <a:srgbClr val="6F99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Zeměkoule 6">
        <a:dk1>
          <a:srgbClr val="5B7B65"/>
        </a:dk1>
        <a:lt1>
          <a:srgbClr val="FFFFFF"/>
        </a:lt1>
        <a:dk2>
          <a:srgbClr val="9ABE9D"/>
        </a:dk2>
        <a:lt2>
          <a:srgbClr val="336600"/>
        </a:lt2>
        <a:accent1>
          <a:srgbClr val="00CC66"/>
        </a:accent1>
        <a:accent2>
          <a:srgbClr val="4E7050"/>
        </a:accent2>
        <a:accent3>
          <a:srgbClr val="CADBCC"/>
        </a:accent3>
        <a:accent4>
          <a:srgbClr val="DADADA"/>
        </a:accent4>
        <a:accent5>
          <a:srgbClr val="AAE2B8"/>
        </a:accent5>
        <a:accent6>
          <a:srgbClr val="466548"/>
        </a:accent6>
        <a:hlink>
          <a:srgbClr val="FFFFCC"/>
        </a:hlink>
        <a:folHlink>
          <a:srgbClr val="9CE8A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Zeměkoule 7">
        <a:dk1>
          <a:srgbClr val="4C4E44"/>
        </a:dk1>
        <a:lt1>
          <a:srgbClr val="FFFFFF"/>
        </a:lt1>
        <a:dk2>
          <a:srgbClr val="686B5D"/>
        </a:dk2>
        <a:lt2>
          <a:srgbClr val="D6D5C6"/>
        </a:lt2>
        <a:accent1>
          <a:srgbClr val="898D79"/>
        </a:accent1>
        <a:accent2>
          <a:srgbClr val="4D4F45"/>
        </a:accent2>
        <a:accent3>
          <a:srgbClr val="B9BAB6"/>
        </a:accent3>
        <a:accent4>
          <a:srgbClr val="DADADA"/>
        </a:accent4>
        <a:accent5>
          <a:srgbClr val="C4C5BE"/>
        </a:accent5>
        <a:accent6>
          <a:srgbClr val="45473E"/>
        </a:accent6>
        <a:hlink>
          <a:srgbClr val="58BE67"/>
        </a:hlink>
        <a:folHlink>
          <a:srgbClr val="C0C64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Zeměkoule 8">
        <a:dk1>
          <a:srgbClr val="000000"/>
        </a:dk1>
        <a:lt1>
          <a:srgbClr val="FFFFDD"/>
        </a:lt1>
        <a:dk2>
          <a:srgbClr val="000000"/>
        </a:dk2>
        <a:lt2>
          <a:srgbClr val="98977A"/>
        </a:lt2>
        <a:accent1>
          <a:srgbClr val="BDCDA7"/>
        </a:accent1>
        <a:accent2>
          <a:srgbClr val="A0D060"/>
        </a:accent2>
        <a:accent3>
          <a:srgbClr val="FFFFEB"/>
        </a:accent3>
        <a:accent4>
          <a:srgbClr val="000000"/>
        </a:accent4>
        <a:accent5>
          <a:srgbClr val="DBE3D0"/>
        </a:accent5>
        <a:accent6>
          <a:srgbClr val="91BC56"/>
        </a:accent6>
        <a:hlink>
          <a:srgbClr val="FADD4E"/>
        </a:hlink>
        <a:folHlink>
          <a:srgbClr val="CC99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82</TotalTime>
  <Words>352</Words>
  <Application>Microsoft Office PowerPoint</Application>
  <PresentationFormat>Předvádění na obrazovce (4:3)</PresentationFormat>
  <Paragraphs>59</Paragraphs>
  <Slides>13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9" baseType="lpstr">
      <vt:lpstr>Arial</vt:lpstr>
      <vt:lpstr>Calibri</vt:lpstr>
      <vt:lpstr>Times New Roman</vt:lpstr>
      <vt:lpstr>Verdana</vt:lpstr>
      <vt:lpstr>Wingdings</vt:lpstr>
      <vt:lpstr>Zeměkoule</vt:lpstr>
      <vt:lpstr>Prezentace aplikace PowerPoint</vt:lpstr>
      <vt:lpstr>Prezentace aplikace PowerPoint</vt:lpstr>
      <vt:lpstr>Zadání příkladu</vt:lpstr>
      <vt:lpstr>Ukázka prezentace Sport</vt:lpstr>
      <vt:lpstr>Zajímavosti pozemního hokeje</vt:lpstr>
      <vt:lpstr>Hrací plocha a výstroj</vt:lpstr>
      <vt:lpstr>1) Hrací plocha</vt:lpstr>
      <vt:lpstr>2) branky</vt:lpstr>
      <vt:lpstr>3) míč</vt:lpstr>
      <vt:lpstr>4) hůl</vt:lpstr>
      <vt:lpstr>Výstroj a výzbroj hráčů</vt:lpstr>
      <vt:lpstr>b) Brankáři</vt:lpstr>
      <vt:lpstr>Zdroje: vlastní archiv autora   Děkuji za pozornost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Sport</dc:title>
  <dc:creator>Jindřiška</dc:creator>
  <cp:lastModifiedBy>Admin</cp:lastModifiedBy>
  <cp:revision>12</cp:revision>
  <dcterms:created xsi:type="dcterms:W3CDTF">2014-05-13T19:46:50Z</dcterms:created>
  <dcterms:modified xsi:type="dcterms:W3CDTF">2014-05-22T21:19:03Z</dcterms:modified>
</cp:coreProperties>
</file>