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360" cap="sq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>
              <a:ea typeface="+mn-ea"/>
            </a:endParaRPr>
          </a:p>
        </p:txBody>
      </p:sp>
      <p:sp>
        <p:nvSpPr>
          <p:cNvPr id="2050" name="AutoShape 2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>
              <a:ea typeface="+mn-ea"/>
            </a:endParaRPr>
          </a:p>
        </p:txBody>
      </p:sp>
      <p:sp>
        <p:nvSpPr>
          <p:cNvPr id="2051" name="AutoShape 3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>
              <a:ea typeface="+mn-ea"/>
            </a:endParaRPr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>
              <a:ea typeface="+mn-ea"/>
            </a:endParaRP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>
              <a:ea typeface="+mn-ea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65450" cy="4508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Calibri" pitchFamily="32" charset="0"/>
                <a:ea typeface="+mn-ea"/>
                <a:cs typeface="Lucida Sans Unicode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272" name="Rectangle 7"/>
          <p:cNvSpPr>
            <a:spLocks noGrp="1" noChangeArrowheads="1"/>
          </p:cNvSpPr>
          <p:nvPr>
            <p:ph type="sldImg"/>
          </p:nvPr>
        </p:nvSpPr>
        <p:spPr bwMode="auto">
          <a:xfrm>
            <a:off x="1143000" y="685800"/>
            <a:ext cx="4565650" cy="3422650"/>
          </a:xfrm>
          <a:prstGeom prst="rect">
            <a:avLst/>
          </a:prstGeom>
          <a:noFill/>
          <a:ln w="12600" cap="sq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6" name="Rectangle 8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noProof="0" smtClean="0"/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>
              <a:ea typeface="+mn-ea"/>
            </a:endParaRPr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65450" cy="4508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Calibri" pitchFamily="32" charset="0"/>
                <a:ea typeface="+mn-ea"/>
                <a:cs typeface="Lucida Sans Unicode" charset="0"/>
              </a:defRPr>
            </a:lvl1pPr>
          </a:lstStyle>
          <a:p>
            <a:pPr>
              <a:defRPr/>
            </a:pPr>
            <a:fld id="{FE0B354A-9066-4FCF-B36C-3EA67767A2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6906FE7C-56B6-4CD8-BA3A-0C424EBB13BC}" type="slidenum">
              <a:rPr lang="cs-CZ" smtClean="0">
                <a:ea typeface="Microsoft YaHei" charset="-122"/>
              </a:rPr>
              <a:pPr/>
              <a:t>1</a:t>
            </a:fld>
            <a:endParaRPr lang="cs-CZ" smtClean="0">
              <a:ea typeface="Microsoft YaHei" charset="-122"/>
            </a:endParaRPr>
          </a:p>
        </p:txBody>
      </p:sp>
      <p:sp>
        <p:nvSpPr>
          <p:cNvPr id="1229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1229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  <p:sp>
        <p:nvSpPr>
          <p:cNvPr id="1229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4185E5A8-D33C-4E45-AA63-4878089E9045}" type="slidenum">
              <a:rPr lang="cs-CZ" sz="1200">
                <a:solidFill>
                  <a:srgbClr val="000000"/>
                </a:solidFill>
                <a:latin typeface="Calibri" pitchFamily="32" charset="0"/>
              </a:rPr>
              <a:pPr algn="r"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1</a:t>
            </a:fld>
            <a:endParaRPr lang="cs-CZ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7CE10CBB-A1BC-413B-890E-1D9271A6D526}" type="slidenum">
              <a:rPr lang="cs-CZ" smtClean="0">
                <a:ea typeface="Microsoft YaHei" charset="-122"/>
              </a:rPr>
              <a:pPr/>
              <a:t>2</a:t>
            </a:fld>
            <a:endParaRPr lang="cs-CZ" smtClean="0">
              <a:ea typeface="Microsoft YaHei" charset="-122"/>
            </a:endParaRPr>
          </a:p>
        </p:txBody>
      </p:sp>
      <p:sp>
        <p:nvSpPr>
          <p:cNvPr id="1331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1331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EA953E15-7C41-400A-AA88-26F413EB1104}" type="slidenum">
              <a:rPr lang="cs-CZ" smtClean="0">
                <a:ea typeface="Microsoft YaHei" charset="-122"/>
              </a:rPr>
              <a:pPr/>
              <a:t>3</a:t>
            </a:fld>
            <a:endParaRPr lang="cs-CZ" smtClean="0">
              <a:ea typeface="Microsoft YaHei" charset="-122"/>
            </a:endParaRPr>
          </a:p>
        </p:txBody>
      </p:sp>
      <p:sp>
        <p:nvSpPr>
          <p:cNvPr id="1433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1434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25ADC4C4-D0D6-4AF3-A7EB-961B8B1F979D}" type="slidenum">
              <a:rPr lang="cs-CZ" smtClean="0">
                <a:ea typeface="Microsoft YaHei" charset="-122"/>
              </a:rPr>
              <a:pPr/>
              <a:t>4</a:t>
            </a:fld>
            <a:endParaRPr lang="cs-CZ" smtClean="0">
              <a:ea typeface="Microsoft YaHei" charset="-122"/>
            </a:endParaRPr>
          </a:p>
        </p:txBody>
      </p:sp>
      <p:sp>
        <p:nvSpPr>
          <p:cNvPr id="1536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1536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DD690045-E8A7-4B79-9EF3-BDCD177271BD}" type="slidenum">
              <a:rPr lang="cs-CZ" smtClean="0">
                <a:ea typeface="Microsoft YaHei" charset="-122"/>
              </a:rPr>
              <a:pPr/>
              <a:t>5</a:t>
            </a:fld>
            <a:endParaRPr lang="cs-CZ" smtClean="0">
              <a:ea typeface="Microsoft YaHei" charset="-122"/>
            </a:endParaRPr>
          </a:p>
        </p:txBody>
      </p:sp>
      <p:sp>
        <p:nvSpPr>
          <p:cNvPr id="1638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1638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1D2A93D8-FD94-4444-A885-5F865778B371}" type="slidenum">
              <a:rPr lang="cs-CZ" smtClean="0">
                <a:ea typeface="Microsoft YaHei" charset="-122"/>
              </a:rPr>
              <a:pPr/>
              <a:t>6</a:t>
            </a:fld>
            <a:endParaRPr lang="cs-CZ" smtClean="0">
              <a:ea typeface="Microsoft YaHei" charset="-122"/>
            </a:endParaRPr>
          </a:p>
        </p:txBody>
      </p:sp>
      <p:sp>
        <p:nvSpPr>
          <p:cNvPr id="1741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1741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7B85A208-09AA-40C0-8233-C44E0235910B}" type="slidenum">
              <a:rPr lang="cs-CZ" smtClean="0">
                <a:ea typeface="Microsoft YaHei" charset="-122"/>
              </a:rPr>
              <a:pPr/>
              <a:t>7</a:t>
            </a:fld>
            <a:endParaRPr lang="cs-CZ" smtClean="0">
              <a:ea typeface="Microsoft YaHei" charset="-122"/>
            </a:endParaRPr>
          </a:p>
        </p:txBody>
      </p:sp>
      <p:sp>
        <p:nvSpPr>
          <p:cNvPr id="1843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1843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9498171C-0782-447A-BE06-2D0E83CBD32B}" type="slidenum">
              <a:rPr lang="cs-CZ" smtClean="0">
                <a:ea typeface="Microsoft YaHei" charset="-122"/>
              </a:rPr>
              <a:pPr/>
              <a:t>8</a:t>
            </a:fld>
            <a:endParaRPr lang="cs-CZ" smtClean="0">
              <a:ea typeface="Microsoft YaHei" charset="-122"/>
            </a:endParaRPr>
          </a:p>
        </p:txBody>
      </p:sp>
      <p:sp>
        <p:nvSpPr>
          <p:cNvPr id="1945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68825" cy="3425825"/>
          </a:xfrm>
          <a:solidFill>
            <a:srgbClr val="FFFFFF"/>
          </a:solidFill>
          <a:ln/>
        </p:spPr>
      </p:sp>
      <p:sp>
        <p:nvSpPr>
          <p:cNvPr id="1946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27.12.2013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68A623-36AD-4C9E-8073-E0602DC52E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27.12.2013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324B14-2703-408D-80F0-72408F7CCF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27.12.2013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D81766-1DDF-4DD5-A527-552F6AB8FF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5425" cy="45196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5025" y="1600200"/>
            <a:ext cx="4035425" cy="45196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27.12.2013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F4A40C-8673-43BF-B1A9-93AF3812248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27.12.2013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3BB8CB-6E8C-4521-B797-876A26341B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27.12.2013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355109-DE14-49DC-871E-1C692530E0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27.12.2013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157D36-A5BB-4DC6-929D-A2913B9652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27.12.2013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6C2F90-FF58-4D69-993C-5453D1EC8B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27.12.2013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F7A88F-DA57-48CC-95FA-A0E7201103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27.12.2013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04880B-3FB7-44D1-AFBA-C0624A159B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4638" y="274638"/>
            <a:ext cx="2055812" cy="584517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5038" cy="584517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27.12.2013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AC7208-A1A9-4750-8ADF-F7463B5798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3250" cy="113665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27.12.2013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A309A8-6819-45C1-B5AB-E7A3D1E7EC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3250" cy="11366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3250" cy="4519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7250" cy="3587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cs-CZ"/>
              <a:t>27.12.2013</a:t>
            </a: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>
              <a:ea typeface="+mn-ea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7250" cy="3587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ea typeface="+mn-ea"/>
                <a:cs typeface="+mn-cs"/>
              </a:defRPr>
            </a:lvl1pPr>
          </a:lstStyle>
          <a:p>
            <a:pPr>
              <a:defRPr/>
            </a:pPr>
            <a:fld id="{4D736944-80EA-4500-A471-6C576B69F6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/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0"/>
          <a:cs typeface="Microsoft YaHei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0"/>
          <a:cs typeface="Microsoft YaHei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0"/>
          <a:cs typeface="Microsoft YaHei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0"/>
          <a:cs typeface="Microsoft YaHei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0"/>
          <a:cs typeface="Microsoft YaHei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0"/>
          <a:cs typeface="Microsoft YaHei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0"/>
          <a:cs typeface="Microsoft YaHei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0"/>
          <a:cs typeface="Microsoft YaHei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1"/>
          <p:cNvSpPr txBox="1">
            <a:spLocks noChangeArrowheads="1"/>
          </p:cNvSpPr>
          <p:nvPr/>
        </p:nvSpPr>
        <p:spPr bwMode="auto">
          <a:xfrm>
            <a:off x="457200" y="223838"/>
            <a:ext cx="8229600" cy="1614487"/>
          </a:xfrm>
          <a:prstGeom prst="rect">
            <a:avLst/>
          </a:prstGeom>
          <a:noFill/>
          <a:ln w="9360" cap="sq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aphicFrame>
        <p:nvGraphicFramePr>
          <p:cNvPr id="3075" name="Group 3"/>
          <p:cNvGraphicFramePr>
            <a:graphicFrameLocks noGrp="1"/>
          </p:cNvGraphicFramePr>
          <p:nvPr/>
        </p:nvGraphicFramePr>
        <p:xfrm>
          <a:off x="1258888" y="2133600"/>
          <a:ext cx="6704012" cy="4103688"/>
        </p:xfrm>
        <a:graphic>
          <a:graphicData uri="http://schemas.openxmlformats.org/drawingml/2006/table">
            <a:tbl>
              <a:tblPr/>
              <a:tblGrid>
                <a:gridCol w="2462212"/>
                <a:gridCol w="424180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0000" marR="90000" marT="145656" marB="46800" anchor="ctr" horzOverflow="overflow">
                    <a:lnL w="27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7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Gymnázium, střední odborná škola, střední odborné učiliště a vyšší odborná škola, Hořice</a:t>
                      </a:r>
                    </a:p>
                  </a:txBody>
                  <a:tcPr marL="90000" marR="90000" marT="145656" marB="4680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7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7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0000" marR="90000" marT="145656" marB="46800" anchor="ctr" horzOverflow="overflow">
                    <a:lnL w="27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CZ.1.07/1.5.00/34.0873</a:t>
                      </a:r>
                    </a:p>
                  </a:txBody>
                  <a:tcPr marL="90000" marR="90000" marT="157896" marB="4680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7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Calibri" pitchFamily="32" charset="0"/>
                          <a:cs typeface="Calibri" pitchFamily="32" charset="0"/>
                        </a:rPr>
                        <a:t>Název materiálu</a:t>
                      </a:r>
                    </a:p>
                  </a:txBody>
                  <a:tcPr marL="90000" marR="90000" marT="145656" marB="46800" anchor="ctr" horzOverflow="overflow">
                    <a:lnL w="27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Nový zákon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, </a:t>
                      </a:r>
                      <a:r>
                        <a:rPr lang="cs-CZ" sz="1400" kern="120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VY_32_INOVACE_06.03.07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137664" marB="4680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7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marL="90000" marR="90000" marT="145656" marB="46800" anchor="ctr" horzOverflow="overflow">
                    <a:lnL w="27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Lenka Šulcová</a:t>
                      </a:r>
                    </a:p>
                  </a:txBody>
                  <a:tcPr marL="90000" marR="90000" marT="157896" marB="4680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7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338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Tematická oblast</a:t>
                      </a:r>
                    </a:p>
                  </a:txBody>
                  <a:tcPr marL="90000" marR="90000" marT="145656" marB="46800" anchor="ctr" horzOverflow="overflow">
                    <a:lnL w="27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Religionistika</a:t>
                      </a:r>
                    </a:p>
                  </a:txBody>
                  <a:tcPr marL="90000" marR="90000" marT="157896" marB="4680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7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marL="90000" marR="90000" marT="145656" marB="46800" anchor="ctr" horzOverflow="overflow">
                    <a:lnL w="27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4. ročník</a:t>
                      </a:r>
                    </a:p>
                  </a:txBody>
                  <a:tcPr marL="90000" marR="90000" marT="157896" marB="4680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7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marL="90000" marR="90000" marT="145656" marB="46800" anchor="ctr" horzOverflow="overflow">
                    <a:lnL w="27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Říjen 2013</a:t>
                      </a:r>
                    </a:p>
                  </a:txBody>
                  <a:tcPr marL="90000" marR="90000" marT="157896" marB="4680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7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marL="90000" marR="90000" marT="145656" marB="46800" anchor="ctr" horzOverflow="overflow">
                    <a:lnL w="27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Materiály k výuce religionistiky.</a:t>
                      </a:r>
                    </a:p>
                  </a:txBody>
                  <a:tcPr marL="90000" marR="90000" marT="115596" marB="4680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7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marL="90000" marR="90000" marT="145656" marB="46800" anchor="ctr" horzOverflow="overflow">
                    <a:lnL w="27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7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k výuce religionistiky.</a:t>
                      </a:r>
                    </a:p>
                  </a:txBody>
                  <a:tcPr marL="90000" marR="90000" marT="115596" marB="4680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7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8013" cy="1141412"/>
          </a:xfrm>
        </p:spPr>
        <p:txBody>
          <a:bodyPr anchor="t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mtClean="0"/>
              <a:t>Nový zákon</a:t>
            </a: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457200" y="1600200"/>
            <a:ext cx="8228013" cy="4524375"/>
          </a:xfrm>
        </p:spPr>
        <p:txBody>
          <a:bodyPr lIns="0" tIns="0" rIns="0" bIns="0"/>
          <a:lstStyle/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mtClean="0"/>
              <a:t>- jádrem jsou </a:t>
            </a:r>
            <a:r>
              <a:rPr lang="cs-CZ" b="1" smtClean="0"/>
              <a:t>4 evangelia</a:t>
            </a:r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b="1" smtClean="0"/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mtClean="0"/>
              <a:t>- </a:t>
            </a:r>
            <a:r>
              <a:rPr lang="cs-CZ" b="1" smtClean="0"/>
              <a:t>evangelium </a:t>
            </a:r>
            <a:r>
              <a:rPr lang="cs-CZ" smtClean="0"/>
              <a:t>= zvěst o příchodu spasitele – Ježíše Krista</a:t>
            </a:r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mtClean="0"/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mtClean="0"/>
              <a:t>- autoři: </a:t>
            </a:r>
            <a:r>
              <a:rPr lang="cs-CZ" b="1" smtClean="0"/>
              <a:t>Marek, Matouš, Lukáš, Jan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8013" cy="1141412"/>
          </a:xfrm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mtClean="0"/>
              <a:t>Nový zákon</a:t>
            </a: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457200" y="1600200"/>
            <a:ext cx="8228013" cy="4524375"/>
          </a:xfrm>
        </p:spPr>
        <p:txBody>
          <a:bodyPr lIns="0" tIns="0" rIns="0" bIns="0"/>
          <a:lstStyle/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b="1" smtClean="0"/>
              <a:t>Epištoly</a:t>
            </a:r>
            <a:r>
              <a:rPr lang="cs-CZ" smtClean="0"/>
              <a:t> (Listy)</a:t>
            </a:r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mtClean="0"/>
              <a:t>- listy, které posílal apoštol Pavel</a:t>
            </a:r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mtClean="0"/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b="1" smtClean="0"/>
              <a:t>Zjevení Janovo (Apokalypsa)</a:t>
            </a:r>
            <a:r>
              <a:rPr lang="cs-CZ" smtClean="0"/>
              <a:t> – spis o konci světa a posledním soudu</a:t>
            </a:r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mtClean="0"/>
              <a:t>- motiv rozlomení pečetí, apokalyptičtí jezdci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8013" cy="1141412"/>
          </a:xfrm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mtClean="0"/>
              <a:t>Ježíš Kristus</a:t>
            </a: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457200" y="1600200"/>
            <a:ext cx="8228013" cy="4610100"/>
          </a:xfrm>
        </p:spPr>
        <p:txBody>
          <a:bodyPr lIns="0" tIns="0" rIns="0" bIns="0"/>
          <a:lstStyle/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mtClean="0"/>
              <a:t>- narozen v Betlémě za vlády Heroda Velikého</a:t>
            </a:r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mtClean="0"/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mtClean="0"/>
              <a:t>- v roce 4 nebo 6 př. n.l.</a:t>
            </a:r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mtClean="0"/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mtClean="0"/>
              <a:t>- matka Marie, otec Josef</a:t>
            </a:r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mtClean="0"/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mtClean="0"/>
              <a:t>- do třiceti let žil jako řadový Žid</a:t>
            </a:r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mtClean="0"/>
          </a:p>
        </p:txBody>
      </p:sp>
      <p:pic>
        <p:nvPicPr>
          <p:cNvPr id="512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9813" y="2451100"/>
            <a:ext cx="2376487" cy="3813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8013" cy="1141412"/>
          </a:xfrm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mtClean="0"/>
              <a:t>Ježíš Kristus</a:t>
            </a: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457200" y="1600200"/>
            <a:ext cx="8228013" cy="4524375"/>
          </a:xfrm>
        </p:spPr>
        <p:txBody>
          <a:bodyPr lIns="0" tIns="0" rIns="0" bIns="0"/>
          <a:lstStyle/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mtClean="0"/>
              <a:t>- ve třiceti letech pokřtěn Janem Křtitelem</a:t>
            </a:r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mtClean="0"/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mtClean="0"/>
              <a:t>- vybral si 12 učedníků</a:t>
            </a:r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mtClean="0"/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mtClean="0"/>
              <a:t>- procházel Palestinou a zvěstoval příchod božího království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8013" cy="1141412"/>
          </a:xfrm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mtClean="0"/>
              <a:t>Ježíš Kristus</a:t>
            </a:r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457200" y="1600200"/>
            <a:ext cx="8228013" cy="4524375"/>
          </a:xfrm>
        </p:spPr>
        <p:txBody>
          <a:bodyPr lIns="0" tIns="0" rIns="0" bIns="0"/>
          <a:lstStyle/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mtClean="0"/>
              <a:t>- uzdravoval nemocné</a:t>
            </a:r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mtClean="0"/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mtClean="0"/>
              <a:t>- zatčen a odsouzen Pilátem Pontským k trestu smrti</a:t>
            </a:r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mtClean="0"/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mtClean="0"/>
              <a:t>- ukřižován na vrchu Golgota</a:t>
            </a:r>
          </a:p>
        </p:txBody>
      </p:sp>
      <p:pic>
        <p:nvPicPr>
          <p:cNvPr id="717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18150" y="3887788"/>
            <a:ext cx="3336925" cy="2376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8013" cy="1141412"/>
          </a:xfrm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mtClean="0"/>
              <a:t>Ježíš Kristus</a:t>
            </a:r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457200" y="1600200"/>
            <a:ext cx="8228013" cy="4524375"/>
          </a:xfrm>
        </p:spPr>
        <p:txBody>
          <a:bodyPr lIns="0" tIns="0" rIns="0" bIns="0"/>
          <a:lstStyle/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dirty="0" smtClean="0"/>
              <a:t>- sňat z kříže a uložen do skalního hrobu</a:t>
            </a:r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dirty="0" smtClean="0"/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dirty="0" smtClean="0"/>
              <a:t>- vzkříšení</a:t>
            </a:r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dirty="0" smtClean="0"/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dirty="0" smtClean="0"/>
              <a:t>- čtyřicátý den po </a:t>
            </a:r>
            <a:r>
              <a:rPr lang="cs-CZ" dirty="0" smtClean="0"/>
              <a:t>Velikonocích </a:t>
            </a:r>
            <a:r>
              <a:rPr lang="cs-CZ" dirty="0" smtClean="0"/>
              <a:t>došlo k </a:t>
            </a:r>
            <a:r>
              <a:rPr lang="cs-CZ" dirty="0" smtClean="0"/>
              <a:t>nanebevstoupení </a:t>
            </a:r>
            <a:r>
              <a:rPr lang="cs-CZ" dirty="0" smtClean="0"/>
              <a:t>na Olivetské hoře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6425" cy="1139825"/>
          </a:xfrm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mtClean="0"/>
              <a:t>Zdroj:</a:t>
            </a: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457200" y="1600200"/>
            <a:ext cx="8226425" cy="4522788"/>
          </a:xfrm>
        </p:spPr>
        <p:txBody>
          <a:bodyPr lIns="0" tIns="0" rIns="0" bIns="0" anchor="ctr"/>
          <a:lstStyle/>
          <a:p>
            <a:pPr indent="-339725" algn="ctr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mtClean="0"/>
              <a:t>http://commons.wikimedia.org/wiki/File:Spas_vsederzhitel_sinay.jpg</a:t>
            </a:r>
          </a:p>
          <a:p>
            <a:pPr indent="-339725" algn="ctr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mtClean="0"/>
          </a:p>
          <a:p>
            <a:pPr indent="-339725" algn="ctr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mtClean="0"/>
              <a:t>http://commons.wikimedia.org/wiki/File:Comunione_degli_apostoli,_cella_35.jpg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ady Office">
  <a:themeElements>
    <a:clrScheme name="Motiv sady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ady Office">
      <a:majorFont>
        <a:latin typeface="Calibri"/>
        <a:ea typeface="Microsoft YaHei"/>
        <a:cs typeface="Microsoft YaHei"/>
      </a:majorFont>
      <a:minorFont>
        <a:latin typeface="Calibri"/>
        <a:ea typeface="Microsoft YaHei"/>
        <a:cs typeface="Microsoft YaHei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otiv sady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233</Words>
  <Application>Microsoft Office PowerPoint</Application>
  <PresentationFormat>Předvádění na obrazovce (4:3)</PresentationFormat>
  <Paragraphs>69</Paragraphs>
  <Slides>8</Slides>
  <Notes>8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4" baseType="lpstr">
      <vt:lpstr>Arial</vt:lpstr>
      <vt:lpstr>Microsoft YaHei</vt:lpstr>
      <vt:lpstr>Times New Roman</vt:lpstr>
      <vt:lpstr>Calibri</vt:lpstr>
      <vt:lpstr>Lucida Sans Unicode</vt:lpstr>
      <vt:lpstr>Motiv sady Office</vt:lpstr>
      <vt:lpstr>Snímek 1</vt:lpstr>
      <vt:lpstr>Nový zákon</vt:lpstr>
      <vt:lpstr>Nový zákon</vt:lpstr>
      <vt:lpstr>Ježíš Kristus</vt:lpstr>
      <vt:lpstr>Ježíš Kristus</vt:lpstr>
      <vt:lpstr>Ježíš Kristus</vt:lpstr>
      <vt:lpstr>Ježíš Kristus</vt:lpstr>
      <vt:lpstr>Zdroj: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machackova petra</dc:creator>
  <cp:lastModifiedBy>Dum</cp:lastModifiedBy>
  <cp:revision>19</cp:revision>
  <cp:lastPrinted>1601-01-01T00:00:00Z</cp:lastPrinted>
  <dcterms:created xsi:type="dcterms:W3CDTF">2010-09-06T12:21:50Z</dcterms:created>
  <dcterms:modified xsi:type="dcterms:W3CDTF">2014-05-23T09:02:44Z</dcterms:modified>
</cp:coreProperties>
</file>