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725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770C9-683C-4423-A981-56670D4AC48E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39CE72-6E36-4104-BEC1-BA55AC4D635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511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F2EA2-8E95-4B2D-8B31-31207FD371D8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01AA0-6CA3-45CE-8F6B-33892E9684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052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01AA0-6CA3-45CE-8F6B-33892E9684A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0" y="6282964"/>
            <a:ext cx="9144000" cy="1150072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D82C1CE-827B-4EB9-B25C-59014863337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D14D99A-05FD-4702-8DC5-C9F471555C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24858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úvod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VY_32_INOVACE_09.01.01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ročník Přírodovědné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9. 2013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jednotlivými druhy počítačové grafiky.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Úvodní prezentace do problematiky počítačové grafiky.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Počítačová grafika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  <a:tabLst/>
              <a:defRPr/>
            </a:pPr>
            <a:r>
              <a:rPr kumimoji="0" lang="cs-CZ" sz="2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Kde se počítačová grafika využívá: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Tiskoviny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Reklama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Média,televize, rozhlas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Internetové stránky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3D modeling – prostorové modelování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CAD / CAM projektování – konstrukce budov,aut, letadel….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Hry</a:t>
            </a: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atd.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3200" b="1" dirty="0" smtClean="0"/>
          </a:p>
          <a:p>
            <a:endParaRPr lang="cs-CZ" sz="3200" b="1" dirty="0" smtClean="0"/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Vektorová grafika</a:t>
            </a:r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Rastrová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grafika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Rozdělení grafického softwaru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739760"/>
          </a:xfrm>
        </p:spPr>
        <p:txBody>
          <a:bodyPr>
            <a:normAutofit fontScale="92500"/>
          </a:bodyPr>
          <a:lstStyle/>
          <a:p>
            <a:r>
              <a:rPr lang="cs-CZ" sz="2800" dirty="0" smtClean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Objekty jsou popsány matematicky. Výsledný obrázek je vytvořen pomocí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čar a křivek, které jsou základními kameny všech zbývajících objektů.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Celkový obraz je složen z velikého množství „vektorových objektů“ obdélníků, čtverců, křivek, úseček, textu atd. 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Vektorová grafika</a:t>
            </a:r>
          </a:p>
        </p:txBody>
      </p:sp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221088"/>
            <a:ext cx="14271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869160"/>
            <a:ext cx="264795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5589240"/>
            <a:ext cx="614363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805264"/>
            <a:ext cx="614363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7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293096"/>
            <a:ext cx="2654300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 zvětšení vektorového obrázku nedojde k jeho rozostření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Vektorová grafika je přesná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Kdykoli v průběhu tvorby vektorového obrázku lze provést zásadní změny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Vektorový obrázek lze přenést do jiného programu, který podporuje určitý formát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Výhody vektorové grafiky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869160"/>
            <a:ext cx="1368152" cy="80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725144"/>
            <a:ext cx="2521661" cy="148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652120" y="6165304"/>
            <a:ext cx="1795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Zvětšený obrázek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Programy pro konstrukci a profesionální návrhářské systémy (CAD,CAM)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Grafické a kartografické informační systémy (GIS)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Reklamní studia, agentury, návrháři a další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Formáty: PDF, SVG, WMF, EPS, DXF 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Použití vektorové grafiky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235704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Obrázek v rastrové grafice je uložen bod po bodu –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pixely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U každého bodu obrázku je uložena jeho barva, jas, kontrast.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Rastrová grafika umožňuje prostřednictvím tisíců bodů vytvořit prakticky libovolný výsledný obraz.</a:t>
            </a: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Rastrová grafika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571876"/>
            <a:ext cx="1295400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786190"/>
            <a:ext cx="26098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 dirty="0" smtClean="0"/>
              <a:t>Opticky věrné uchování snímku, např. fotografie nebo obrázku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Možnost provádění různých grafických efektů, fotomontáží, koláží, střihů apod.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Archivace a následné zpracování klasických „papírových“ obrázků, které v digitální formě nepodléhají stárnutí a zničení.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Výhody rastrové grafiky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800" dirty="0" smtClean="0"/>
              <a:t>Reklama, propagace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Množství softwaru pro speciální účely (archivace snímků, prezentace, umělecká tvorba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Hry a další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Formáty: BMP, JPG, TIFF, GIF, PNG, atp. 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Použití rastrové grafiky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6072206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sz="2800" dirty="0" smtClean="0"/>
              <a:t>ADOBE PHOTOSCHOP –nejpopulárnější program</a:t>
            </a:r>
          </a:p>
          <a:p>
            <a:pPr>
              <a:lnSpc>
                <a:spcPct val="80000"/>
              </a:lnSpc>
              <a:buNone/>
            </a:pPr>
            <a:r>
              <a:rPr lang="cs-CZ" sz="2800" dirty="0" smtClean="0"/>
              <a:t>	Použití – profesionálové a grafická studia, reklamní agentury, filmové a televizní společnosti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pPr>
              <a:lnSpc>
                <a:spcPct val="80000"/>
              </a:lnSpc>
            </a:pPr>
            <a:r>
              <a:rPr lang="cs-CZ" sz="2800" dirty="0" smtClean="0"/>
              <a:t>COREL DRAW –zpracování vektorové grafiky, umí načíst a pracovat i s rastrový obrázek. Tvorba plakátů.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pPr>
              <a:lnSpc>
                <a:spcPct val="80000"/>
              </a:lnSpc>
            </a:pPr>
            <a:r>
              <a:rPr lang="cs-CZ" sz="2800" dirty="0" err="1" smtClean="0"/>
              <a:t>Zoner</a:t>
            </a:r>
            <a:r>
              <a:rPr lang="cs-CZ" sz="2800" dirty="0" smtClean="0"/>
              <a:t> </a:t>
            </a:r>
            <a:r>
              <a:rPr lang="cs-CZ" sz="2800" dirty="0" err="1" smtClean="0"/>
              <a:t>Callisto</a:t>
            </a:r>
            <a:r>
              <a:rPr lang="cs-CZ" sz="2800" dirty="0" smtClean="0"/>
              <a:t> – program pro zpracování vektorové grafiky, umí pracovat i s obrázky a rastrovou grafikou (výhoda je velmi levný)</a:t>
            </a:r>
          </a:p>
          <a:p>
            <a:pPr>
              <a:lnSpc>
                <a:spcPct val="80000"/>
              </a:lnSpc>
            </a:pPr>
            <a:endParaRPr lang="cs-CZ" sz="2800" dirty="0" smtClean="0"/>
          </a:p>
          <a:p>
            <a:pPr>
              <a:lnSpc>
                <a:spcPct val="80000"/>
              </a:lnSpc>
            </a:pPr>
            <a:r>
              <a:rPr lang="cs-CZ" sz="2800" dirty="0" smtClean="0"/>
              <a:t>Trojrozměrné modelování – 3D studio(MAX) – slouží k prostorovému 3D malování, ze základních objektů kvádr, krychle, koule, válec jehlan atd. můžete jejich deformací vytvořit libovolnou trojrozměrnou scénu</a:t>
            </a:r>
          </a:p>
          <a:p>
            <a:pPr>
              <a:lnSpc>
                <a:spcPct val="80000"/>
              </a:lnSpc>
            </a:pPr>
            <a:r>
              <a:rPr lang="cs-CZ" sz="2800" dirty="0" smtClean="0"/>
              <a:t>BRYCE – program pro tvorbu krajin, ale i pro modelování 3D scén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25470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Programy pro zpracování grafiky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Zdroje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+mn-ea"/>
              <a:cs typeface="+mn-cs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481328"/>
            <a:ext cx="7186634" cy="4525963"/>
          </a:xfrm>
        </p:spPr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PAVEL NAVRÁTIL,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S počítačem nejen k maturitě 2. díl,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7. vydání: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©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media s. r. o., 2009. ISBN: 978-80-7402-021-6</a:t>
            </a:r>
          </a:p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  <a:hlinkClick r:id="rId2"/>
              </a:rPr>
              <a:t>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obrázky – archiv autora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296</TotalTime>
  <Words>438</Words>
  <Application>Microsoft Office PowerPoint</Application>
  <PresentationFormat>Předvádění na obrazovce (4:3)</PresentationFormat>
  <Paragraphs>81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Prezentace aplikace PowerPoint</vt:lpstr>
      <vt:lpstr>Prezentace aplikace PowerPoint</vt:lpstr>
      <vt:lpstr>Rozdělení grafického softwaru</vt:lpstr>
      <vt:lpstr>Vektorová grafika</vt:lpstr>
      <vt:lpstr>Výhody vektorové grafiky</vt:lpstr>
      <vt:lpstr>Použití vektorové grafiky</vt:lpstr>
      <vt:lpstr>Prezentace aplikace PowerPoint</vt:lpstr>
      <vt:lpstr>Výhody rastrové grafiky</vt:lpstr>
      <vt:lpstr>Použití rastrové grafiky</vt:lpstr>
      <vt:lpstr>Programy pro zpracování grafiky</vt:lpstr>
      <vt:lpstr>Zdroje</vt:lpstr>
    </vt:vector>
  </TitlesOfParts>
  <Company>Popovice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 J. Nauš</dc:creator>
  <cp:lastModifiedBy>jitka</cp:lastModifiedBy>
  <cp:revision>41</cp:revision>
  <dcterms:created xsi:type="dcterms:W3CDTF">2013-10-21T20:19:36Z</dcterms:created>
  <dcterms:modified xsi:type="dcterms:W3CDTF">2014-05-23T12:15:05Z</dcterms:modified>
</cp:coreProperties>
</file>