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64" r:id="rId4"/>
    <p:sldId id="265" r:id="rId5"/>
    <p:sldId id="266" r:id="rId6"/>
    <p:sldId id="267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32" autoAdjust="0"/>
  </p:normalViewPr>
  <p:slideViewPr>
    <p:cSldViewPr>
      <p:cViewPr>
        <p:scale>
          <a:sx n="63" d="100"/>
          <a:sy n="63" d="100"/>
        </p:scale>
        <p:origin x="-725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tvary 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VY_32_INOVACE_09.01.03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16.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9. 2013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tvorbou tvarů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se závěrečným příkladem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- vkládání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528" r="70703" b="69447"/>
          <a:stretch>
            <a:fillRect/>
          </a:stretch>
        </p:blipFill>
        <p:spPr bwMode="auto">
          <a:xfrm>
            <a:off x="285720" y="1071546"/>
            <a:ext cx="308260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ovéPole 15"/>
          <p:cNvSpPr txBox="1"/>
          <p:nvPr/>
        </p:nvSpPr>
        <p:spPr>
          <a:xfrm>
            <a:off x="214282" y="3857628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Nabídku tvarů rozbalíme dlouhým stisknutím  levého tlačítka myši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Vybereme tvar</a:t>
            </a:r>
          </a:p>
          <a:p>
            <a:pPr marL="342900" indent="-342900">
              <a:buAutoNum type="arabicPeriod"/>
            </a:pPr>
            <a:endParaRPr lang="cs-CZ" sz="2400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 t="1100" r="50577" b="61495"/>
          <a:stretch>
            <a:fillRect/>
          </a:stretch>
        </p:blipFill>
        <p:spPr bwMode="auto">
          <a:xfrm>
            <a:off x="4714876" y="1071546"/>
            <a:ext cx="314327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ovéPole 18"/>
          <p:cNvSpPr txBox="1"/>
          <p:nvPr/>
        </p:nvSpPr>
        <p:spPr>
          <a:xfrm>
            <a:off x="4429124" y="3571876"/>
            <a:ext cx="4214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2400" dirty="0" smtClean="0"/>
              <a:t>3. Tažením myši nakreslíme tvar patřičné velikosti</a:t>
            </a:r>
            <a:endParaRPr lang="cs-CZ" sz="2400" dirty="0"/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/>
          <a:srcRect l="39844" t="38086" r="39648" b="40673"/>
          <a:stretch>
            <a:fillRect/>
          </a:stretch>
        </p:blipFill>
        <p:spPr bwMode="auto">
          <a:xfrm>
            <a:off x="3571868" y="4357694"/>
            <a:ext cx="250033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2143108" y="5715016"/>
            <a:ext cx="1143008" cy="500066"/>
          </a:xfrm>
          <a:prstGeom prst="wedgeRectCallout">
            <a:avLst>
              <a:gd name="adj1" fmla="val 119970"/>
              <a:gd name="adj2" fmla="val -17713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Rozměry obdélníku</a:t>
            </a:r>
            <a:endParaRPr lang="cs-CZ" sz="1400" dirty="0"/>
          </a:p>
        </p:txBody>
      </p:sp>
      <p:sp>
        <p:nvSpPr>
          <p:cNvPr id="22" name="AutoShape 10"/>
          <p:cNvSpPr>
            <a:spLocks noChangeArrowheads="1"/>
          </p:cNvSpPr>
          <p:nvPr/>
        </p:nvSpPr>
        <p:spPr bwMode="auto">
          <a:xfrm>
            <a:off x="5357818" y="5929330"/>
            <a:ext cx="1357322" cy="785818"/>
          </a:xfrm>
          <a:prstGeom prst="wedgeRectCallout">
            <a:avLst>
              <a:gd name="adj1" fmla="val -25538"/>
              <a:gd name="adj2" fmla="val -13537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Nastavení různých tvarů rohových částí</a:t>
            </a:r>
            <a:endParaRPr lang="cs-CZ" sz="1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15140" y="4357694"/>
            <a:ext cx="24288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nebo klikneme na plochu- zobrazí se dialogové okno – nastavíme přesný rozměr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– obdélníky a čtverce</a:t>
            </a:r>
            <a:endParaRPr lang="cs-CZ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t="1465" r="67773" b="61914"/>
          <a:stretch>
            <a:fillRect/>
          </a:stretch>
        </p:blipFill>
        <p:spPr bwMode="auto">
          <a:xfrm>
            <a:off x="357158" y="1428736"/>
            <a:ext cx="3500462" cy="3302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 t="1465" r="67188" b="61182"/>
          <a:stretch>
            <a:fillRect/>
          </a:stretch>
        </p:blipFill>
        <p:spPr bwMode="auto">
          <a:xfrm>
            <a:off x="4572000" y="1428736"/>
            <a:ext cx="345140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357158" y="5000636"/>
            <a:ext cx="3746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Změna velikosti obdélníku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00562" y="4929198"/>
            <a:ext cx="4532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Otáčení obdélníku kolem středu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- editace</a:t>
            </a:r>
            <a:endParaRPr lang="cs-CZ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/>
          <a:srcRect t="1660" r="70508" b="64649"/>
          <a:stretch>
            <a:fillRect/>
          </a:stretch>
        </p:blipFill>
        <p:spPr bwMode="auto">
          <a:xfrm>
            <a:off x="285720" y="1285860"/>
            <a:ext cx="359567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357158" y="4786322"/>
            <a:ext cx="46346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Změna rohových částí obdélníku</a:t>
            </a:r>
            <a:endParaRPr lang="cs-CZ" sz="2400" dirty="0"/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2500298" y="2285992"/>
            <a:ext cx="1928826" cy="500066"/>
          </a:xfrm>
          <a:prstGeom prst="wedgeRectCallout">
            <a:avLst>
              <a:gd name="adj1" fmla="val -96734"/>
              <a:gd name="adj2" fmla="val -16172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Ikony v alternativním panelu nástrojů</a:t>
            </a:r>
            <a:endParaRPr lang="cs-CZ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t="2197" r="76563" b="64111"/>
          <a:stretch>
            <a:fillRect/>
          </a:stretch>
        </p:blipFill>
        <p:spPr bwMode="auto">
          <a:xfrm>
            <a:off x="5143504" y="1071546"/>
            <a:ext cx="321471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000628" y="4786322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Vodící linky </a:t>
            </a:r>
            <a:r>
              <a:rPr lang="cs-CZ" sz="2400" dirty="0" smtClean="0"/>
              <a:t>–zobrazíme tažením levého tlačítka myši z pravítka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/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- cvičení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1719" t="19042" r="49609" b="23828"/>
          <a:stretch>
            <a:fillRect/>
          </a:stretch>
        </p:blipFill>
        <p:spPr bwMode="auto">
          <a:xfrm>
            <a:off x="4286248" y="1285860"/>
            <a:ext cx="3808195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1785926"/>
            <a:ext cx="42148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Vytvořte obdélník </a:t>
            </a:r>
          </a:p>
          <a:p>
            <a:pPr marL="342900" indent="-342900"/>
            <a:r>
              <a:rPr lang="cs-CZ" sz="2400" dirty="0" smtClean="0"/>
              <a:t>    o rozměru 	50 x 60 mm</a:t>
            </a:r>
          </a:p>
          <a:p>
            <a:pPr marL="342900" indent="-342900"/>
            <a:endParaRPr lang="cs-CZ" sz="2400" dirty="0" smtClean="0"/>
          </a:p>
          <a:p>
            <a:pPr marL="342900" indent="-342900">
              <a:buFont typeface="+mj-lt"/>
              <a:buAutoNum type="arabicPeriod" startAt="2"/>
            </a:pPr>
            <a:r>
              <a:rPr lang="cs-CZ" sz="2400" dirty="0" smtClean="0"/>
              <a:t>Připravte si vodící linky</a:t>
            </a:r>
          </a:p>
          <a:p>
            <a:pPr marL="342900" indent="-342900"/>
            <a:endParaRPr lang="cs-CZ" sz="2400" dirty="0" smtClean="0"/>
          </a:p>
          <a:p>
            <a:pPr marL="342900" indent="-342900">
              <a:buFont typeface="+mj-lt"/>
              <a:buAutoNum type="arabicPeriod" startAt="3"/>
            </a:pPr>
            <a:r>
              <a:rPr lang="cs-CZ" sz="2400" dirty="0" smtClean="0"/>
              <a:t>Překopírujte obdélník podle předlohy (tažením levým tlačítkem myši+CTRL)</a:t>
            </a:r>
          </a:p>
          <a:p>
            <a:pPr marL="342900" indent="-342900">
              <a:buAutoNum type="arabicPeriod" startAt="3"/>
            </a:pPr>
            <a:endParaRPr lang="cs-CZ" sz="2400" dirty="0" smtClean="0"/>
          </a:p>
          <a:p>
            <a:pPr marL="342900" indent="-342900">
              <a:buAutoNum type="arabicPeriod" startAt="3"/>
            </a:pPr>
            <a:r>
              <a:rPr lang="cs-CZ" sz="2400" dirty="0" smtClean="0"/>
              <a:t>Změňte tvary rohů</a:t>
            </a:r>
          </a:p>
          <a:p>
            <a:pPr marL="342900" indent="-342900">
              <a:buAutoNum type="arabicPeriod" startAt="3"/>
            </a:pP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Obrázky vytvořeny v programu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821</TotalTime>
  <Words>206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Prezentace aplikace PowerPoint</vt:lpstr>
      <vt:lpstr>Prezentace aplikace PowerPoint</vt:lpstr>
      <vt:lpstr>Tvary – obdélníky a čtverce</vt:lpstr>
      <vt:lpstr>Tvary - editace</vt:lpstr>
      <vt:lpstr>Tvary - cvičení</vt:lpstr>
      <vt:lpstr>Zdroje</vt:lpstr>
    </vt:vector>
  </TitlesOfParts>
  <Company>VOŠ r.v. a SZeŠ Hořice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jitka</cp:lastModifiedBy>
  <cp:revision>87</cp:revision>
  <dcterms:created xsi:type="dcterms:W3CDTF">2005-11-03T09:04:36Z</dcterms:created>
  <dcterms:modified xsi:type="dcterms:W3CDTF">2014-05-23T12:22:28Z</dcterms:modified>
</cp:coreProperties>
</file>