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70" r:id="rId4"/>
    <p:sldId id="272" r:id="rId5"/>
    <p:sldId id="271" r:id="rId6"/>
    <p:sldId id="273" r:id="rId7"/>
    <p:sldId id="274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932" autoAdjust="0"/>
  </p:normalViewPr>
  <p:slideViewPr>
    <p:cSldViewPr>
      <p:cViewPr>
        <p:scale>
          <a:sx n="63" d="100"/>
          <a:sy n="63" d="100"/>
        </p:scale>
        <p:origin x="-725" y="-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30731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aplikace barev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VY_32_INOVACE_09.01.06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ročník Přírodovědné lyceum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23.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9. 2013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se způsoby aplikace barev</a:t>
                      </a:r>
                      <a:b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  slouží jako výkladová  s příkladem na procvičení.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Barevná výplň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 cstate="print"/>
          <a:srcRect l="-1173" t="3663" r="70117" b="61182"/>
          <a:stretch>
            <a:fillRect/>
          </a:stretch>
        </p:blipFill>
        <p:spPr bwMode="auto">
          <a:xfrm>
            <a:off x="285720" y="1142984"/>
            <a:ext cx="3714776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2" name="TextovéPole 31"/>
          <p:cNvSpPr txBox="1"/>
          <p:nvPr/>
        </p:nvSpPr>
        <p:spPr>
          <a:xfrm>
            <a:off x="1285852" y="4572008"/>
            <a:ext cx="48894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b="1" dirty="0" smtClean="0"/>
              <a:t>Barevná výplň tvaru</a:t>
            </a:r>
          </a:p>
          <a:p>
            <a:pPr marL="342900" indent="-342900"/>
            <a:r>
              <a:rPr lang="cs-CZ" sz="2400" dirty="0" smtClean="0"/>
              <a:t>Levé tlačítko myši – obrysové čáry</a:t>
            </a:r>
          </a:p>
          <a:p>
            <a:pPr marL="342900" indent="-342900"/>
            <a:r>
              <a:rPr lang="cs-CZ" sz="2400" dirty="0" smtClean="0"/>
              <a:t>Pravé tlačítko myši – výplň tvaru</a:t>
            </a:r>
          </a:p>
        </p:txBody>
      </p:sp>
      <p:pic>
        <p:nvPicPr>
          <p:cNvPr id="33" name="Picture 8"/>
          <p:cNvPicPr>
            <a:picLocks noChangeAspect="1" noChangeArrowheads="1"/>
          </p:cNvPicPr>
          <p:nvPr/>
        </p:nvPicPr>
        <p:blipFill>
          <a:blip r:embed="rId3" cstate="print"/>
          <a:srcRect t="90821" r="66601" b="4052"/>
          <a:stretch>
            <a:fillRect/>
          </a:stretch>
        </p:blipFill>
        <p:spPr bwMode="auto">
          <a:xfrm>
            <a:off x="3357554" y="5929330"/>
            <a:ext cx="4071966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4" name="AutoShape 10"/>
          <p:cNvSpPr>
            <a:spLocks noChangeArrowheads="1"/>
          </p:cNvSpPr>
          <p:nvPr/>
        </p:nvSpPr>
        <p:spPr bwMode="auto">
          <a:xfrm>
            <a:off x="6286512" y="5000636"/>
            <a:ext cx="1500198" cy="358775"/>
          </a:xfrm>
          <a:prstGeom prst="wedgeRectCallout">
            <a:avLst>
              <a:gd name="adj1" fmla="val -41233"/>
              <a:gd name="adj2" fmla="val 258948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Paleta barev</a:t>
            </a:r>
            <a:endParaRPr lang="cs-CZ" sz="1400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 cstate="print"/>
          <a:srcRect l="84961" t="9521" b="69238"/>
          <a:stretch>
            <a:fillRect/>
          </a:stretch>
        </p:blipFill>
        <p:spPr bwMode="auto">
          <a:xfrm>
            <a:off x="5786446" y="1428736"/>
            <a:ext cx="183352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6" name="TextovéPole 35"/>
          <p:cNvSpPr txBox="1"/>
          <p:nvPr/>
        </p:nvSpPr>
        <p:spPr>
          <a:xfrm>
            <a:off x="6000760" y="3714752"/>
            <a:ext cx="21707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Galerie - výplň</a:t>
            </a:r>
            <a:endParaRPr lang="cs-CZ" sz="2400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3786182" y="2786058"/>
            <a:ext cx="2071702" cy="571504"/>
          </a:xfrm>
          <a:prstGeom prst="straightConnector1">
            <a:avLst/>
          </a:prstGeom>
          <a:ln w="44450" cmpd="sng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928662" y="285729"/>
            <a:ext cx="707236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 - výplň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l="85547" t="9521" b="67773"/>
          <a:stretch>
            <a:fillRect/>
          </a:stretch>
        </p:blipFill>
        <p:spPr bwMode="auto">
          <a:xfrm>
            <a:off x="500034" y="1857364"/>
            <a:ext cx="2557863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 l="85743" t="9716" b="69776"/>
          <a:stretch>
            <a:fillRect/>
          </a:stretch>
        </p:blipFill>
        <p:spPr bwMode="auto">
          <a:xfrm>
            <a:off x="5500694" y="1857364"/>
            <a:ext cx="2421179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AutoShape 10"/>
          <p:cNvSpPr>
            <a:spLocks noChangeArrowheads="1"/>
          </p:cNvSpPr>
          <p:nvPr/>
        </p:nvSpPr>
        <p:spPr bwMode="auto">
          <a:xfrm>
            <a:off x="3929058" y="3071810"/>
            <a:ext cx="1230406" cy="500066"/>
          </a:xfrm>
          <a:prstGeom prst="wedgeRectCallout">
            <a:avLst>
              <a:gd name="adj1" fmla="val 91536"/>
              <a:gd name="adj2" fmla="val 67549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Výběr barvy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1142984"/>
            <a:ext cx="1880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Jedna barva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4876" y="1285860"/>
            <a:ext cx="15712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Dvě barvy</a:t>
            </a:r>
            <a:endParaRPr lang="cs-CZ" sz="2400" dirty="0"/>
          </a:p>
        </p:txBody>
      </p:sp>
      <p:sp>
        <p:nvSpPr>
          <p:cNvPr id="13" name="AutoShape 10"/>
          <p:cNvSpPr>
            <a:spLocks noChangeArrowheads="1"/>
          </p:cNvSpPr>
          <p:nvPr/>
        </p:nvSpPr>
        <p:spPr bwMode="auto">
          <a:xfrm>
            <a:off x="3857620" y="3929066"/>
            <a:ext cx="1230406" cy="500066"/>
          </a:xfrm>
          <a:prstGeom prst="wedgeRectCallout">
            <a:avLst>
              <a:gd name="adj1" fmla="val 98062"/>
              <a:gd name="adj2" fmla="val -444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Výběr druhé barvy</a:t>
            </a:r>
            <a:endParaRPr lang="cs-CZ" sz="1400" dirty="0"/>
          </a:p>
        </p:txBody>
      </p:sp>
      <p:sp>
        <p:nvSpPr>
          <p:cNvPr id="14" name="AutoShape 10"/>
          <p:cNvSpPr>
            <a:spLocks noChangeArrowheads="1"/>
          </p:cNvSpPr>
          <p:nvPr/>
        </p:nvSpPr>
        <p:spPr bwMode="auto">
          <a:xfrm>
            <a:off x="7143768" y="5214950"/>
            <a:ext cx="1730472" cy="881766"/>
          </a:xfrm>
          <a:prstGeom prst="wedgeRectCallout">
            <a:avLst>
              <a:gd name="adj1" fmla="val -40835"/>
              <a:gd name="adj2" fmla="val -126976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Tlačítkem </a:t>
            </a:r>
            <a:r>
              <a:rPr lang="cs-CZ" sz="1400" b="1" dirty="0" smtClean="0"/>
              <a:t>použít </a:t>
            </a:r>
            <a:r>
              <a:rPr lang="cs-CZ" sz="1400" dirty="0" smtClean="0"/>
              <a:t>se musí potvrdit změna barvy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928662" y="285729"/>
            <a:ext cx="707236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 - výplň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928662" y="285729"/>
            <a:ext cx="707236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 - výplň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 l="50977" t="9521" b="47266"/>
          <a:stretch>
            <a:fillRect/>
          </a:stretch>
        </p:blipFill>
        <p:spPr bwMode="auto">
          <a:xfrm>
            <a:off x="1357290" y="1714488"/>
            <a:ext cx="5357850" cy="3778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1142976" y="1285860"/>
            <a:ext cx="4118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Tlačítko editace - více  barev</a:t>
            </a:r>
            <a:endParaRPr lang="cs-CZ" sz="2400" dirty="0"/>
          </a:p>
        </p:txBody>
      </p:sp>
      <p:sp>
        <p:nvSpPr>
          <p:cNvPr id="15" name="AutoShape 10"/>
          <p:cNvSpPr>
            <a:spLocks noChangeArrowheads="1"/>
          </p:cNvSpPr>
          <p:nvPr/>
        </p:nvSpPr>
        <p:spPr bwMode="auto">
          <a:xfrm>
            <a:off x="4357686" y="5857892"/>
            <a:ext cx="1500198" cy="358775"/>
          </a:xfrm>
          <a:prstGeom prst="wedgeRectCallout">
            <a:avLst>
              <a:gd name="adj1" fmla="val -119264"/>
              <a:gd name="adj2" fmla="val -321304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přidat</a:t>
            </a:r>
            <a:endParaRPr lang="cs-CZ" sz="1400" dirty="0"/>
          </a:p>
        </p:txBody>
      </p:sp>
      <p:sp>
        <p:nvSpPr>
          <p:cNvPr id="16" name="AutoShape 10"/>
          <p:cNvSpPr>
            <a:spLocks noChangeArrowheads="1"/>
          </p:cNvSpPr>
          <p:nvPr/>
        </p:nvSpPr>
        <p:spPr bwMode="auto">
          <a:xfrm>
            <a:off x="5715008" y="4143380"/>
            <a:ext cx="1500198" cy="358775"/>
          </a:xfrm>
          <a:prstGeom prst="wedgeRectCallout">
            <a:avLst>
              <a:gd name="adj1" fmla="val -57697"/>
              <a:gd name="adj2" fmla="val -246646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editace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23436" t="16846" r="62501" b="69238"/>
          <a:stretch>
            <a:fillRect/>
          </a:stretch>
        </p:blipFill>
        <p:spPr bwMode="auto">
          <a:xfrm>
            <a:off x="7519725" y="2071678"/>
            <a:ext cx="1624275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l="85547" t="9522" b="69238"/>
          <a:stretch>
            <a:fillRect/>
          </a:stretch>
        </p:blipFill>
        <p:spPr bwMode="auto">
          <a:xfrm>
            <a:off x="6000760" y="1571612"/>
            <a:ext cx="1762084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928662" y="285729"/>
            <a:ext cx="707236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 - pero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85547" t="9521" b="69238"/>
          <a:stretch>
            <a:fillRect/>
          </a:stretch>
        </p:blipFill>
        <p:spPr bwMode="auto">
          <a:xfrm>
            <a:off x="2143108" y="3286124"/>
            <a:ext cx="1762084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286644" y="714356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Příklady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071546"/>
            <a:ext cx="5715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„Pero“ – soubor vlastností čáry nebo obrysu objektu 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 l="7812" t="14844" r="69336" b="70508"/>
          <a:stretch>
            <a:fillRect/>
          </a:stretch>
        </p:blipFill>
        <p:spPr bwMode="auto">
          <a:xfrm>
            <a:off x="1000100" y="2000240"/>
            <a:ext cx="2286016" cy="1172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AutoShape 10"/>
          <p:cNvSpPr>
            <a:spLocks noChangeArrowheads="1"/>
          </p:cNvSpPr>
          <p:nvPr/>
        </p:nvSpPr>
        <p:spPr bwMode="auto">
          <a:xfrm>
            <a:off x="4214810" y="4786322"/>
            <a:ext cx="1071570" cy="285752"/>
          </a:xfrm>
          <a:prstGeom prst="wedgeRectCallout">
            <a:avLst>
              <a:gd name="adj1" fmla="val -95165"/>
              <a:gd name="adj2" fmla="val -222210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Síla čáry</a:t>
            </a:r>
            <a:endParaRPr lang="cs-CZ" sz="1400" dirty="0"/>
          </a:p>
        </p:txBody>
      </p:sp>
      <p:sp>
        <p:nvSpPr>
          <p:cNvPr id="8" name="AutoShape 10"/>
          <p:cNvSpPr>
            <a:spLocks noChangeArrowheads="1"/>
          </p:cNvSpPr>
          <p:nvPr/>
        </p:nvSpPr>
        <p:spPr bwMode="auto">
          <a:xfrm>
            <a:off x="500034" y="4429132"/>
            <a:ext cx="1071570" cy="285752"/>
          </a:xfrm>
          <a:prstGeom prst="wedgeRectCallout">
            <a:avLst>
              <a:gd name="adj1" fmla="val 111703"/>
              <a:gd name="adj2" fmla="val 10515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Barva čáry</a:t>
            </a:r>
            <a:endParaRPr lang="cs-CZ" sz="1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 l="85547" t="13916" b="72901"/>
          <a:stretch>
            <a:fillRect/>
          </a:stretch>
        </p:blipFill>
        <p:spPr bwMode="auto">
          <a:xfrm>
            <a:off x="3929058" y="2714620"/>
            <a:ext cx="17620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AutoShape 10"/>
          <p:cNvSpPr>
            <a:spLocks noChangeArrowheads="1"/>
          </p:cNvSpPr>
          <p:nvPr/>
        </p:nvSpPr>
        <p:spPr bwMode="auto">
          <a:xfrm>
            <a:off x="428596" y="3571876"/>
            <a:ext cx="1071570" cy="285752"/>
          </a:xfrm>
          <a:prstGeom prst="wedgeRectCallout">
            <a:avLst>
              <a:gd name="adj1" fmla="val 119461"/>
              <a:gd name="adj2" fmla="val 49303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Typ čáry</a:t>
            </a:r>
            <a:endParaRPr lang="cs-CZ" sz="1400" dirty="0"/>
          </a:p>
        </p:txBody>
      </p:sp>
      <p:sp>
        <p:nvSpPr>
          <p:cNvPr id="11" name="AutoShape 10"/>
          <p:cNvSpPr>
            <a:spLocks noChangeArrowheads="1"/>
          </p:cNvSpPr>
          <p:nvPr/>
        </p:nvSpPr>
        <p:spPr bwMode="auto">
          <a:xfrm>
            <a:off x="428596" y="5000636"/>
            <a:ext cx="1071570" cy="516596"/>
          </a:xfrm>
          <a:prstGeom prst="wedgeRectCallout">
            <a:avLst>
              <a:gd name="adj1" fmla="val 130082"/>
              <a:gd name="adj2" fmla="val -65733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Ukončení čáry</a:t>
            </a:r>
            <a:endParaRPr lang="cs-CZ" sz="14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 cstate="print"/>
          <a:srcRect l="85743" t="9716" b="69776"/>
          <a:stretch>
            <a:fillRect/>
          </a:stretch>
        </p:blipFill>
        <p:spPr bwMode="auto">
          <a:xfrm>
            <a:off x="5715008" y="4143380"/>
            <a:ext cx="173828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6" cstate="print"/>
          <a:srcRect l="23361" t="16308" r="62888" b="69776"/>
          <a:stretch>
            <a:fillRect/>
          </a:stretch>
        </p:blipFill>
        <p:spPr bwMode="auto">
          <a:xfrm>
            <a:off x="7500958" y="4572008"/>
            <a:ext cx="150016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1428736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Výplň bitovou mapou</a:t>
            </a:r>
          </a:p>
        </p:txBody>
      </p:sp>
      <p:sp>
        <p:nvSpPr>
          <p:cNvPr id="3" name="Text Box 11"/>
          <p:cNvSpPr txBox="1">
            <a:spLocks noChangeArrowheads="1"/>
          </p:cNvSpPr>
          <p:nvPr/>
        </p:nvSpPr>
        <p:spPr bwMode="auto">
          <a:xfrm>
            <a:off x="928662" y="285729"/>
            <a:ext cx="707236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 - výplň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4357694"/>
            <a:ext cx="380047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70899" t="9522" r="13867" b="69238"/>
          <a:stretch>
            <a:fillRect/>
          </a:stretch>
        </p:blipFill>
        <p:spPr bwMode="auto">
          <a:xfrm>
            <a:off x="714348" y="2143116"/>
            <a:ext cx="1857388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4714876" y="1428736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Výplň fraktálová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 l="33984" t="30762" r="33789" b="33349"/>
          <a:stretch>
            <a:fillRect/>
          </a:stretch>
        </p:blipFill>
        <p:spPr bwMode="auto">
          <a:xfrm>
            <a:off x="4071933" y="1928802"/>
            <a:ext cx="2485751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3857628"/>
            <a:ext cx="2976323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AutoShape 10"/>
          <p:cNvSpPr>
            <a:spLocks noChangeArrowheads="1"/>
          </p:cNvSpPr>
          <p:nvPr/>
        </p:nvSpPr>
        <p:spPr bwMode="auto">
          <a:xfrm>
            <a:off x="7000892" y="2428868"/>
            <a:ext cx="1230406" cy="500066"/>
          </a:xfrm>
          <a:prstGeom prst="wedgeRectCallout">
            <a:avLst>
              <a:gd name="adj1" fmla="val -166697"/>
              <a:gd name="adj2" fmla="val -13720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Generovat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Barevná výplň - cvičení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484784"/>
            <a:ext cx="57631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Nakreslete 5 různých tvarů</a:t>
            </a:r>
          </a:p>
          <a:p>
            <a:r>
              <a:rPr lang="cs-CZ" sz="2400" dirty="0" smtClean="0"/>
              <a:t>Každý tvar vybarvěte jiným typem výplně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564905"/>
            <a:ext cx="2103069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636912"/>
            <a:ext cx="1648144" cy="1645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772816"/>
            <a:ext cx="1835289" cy="1961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539552" y="3861048"/>
            <a:ext cx="1880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Jedna barva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149080"/>
            <a:ext cx="15712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Dvě barvy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3717032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Více  barev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6165304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Obrázek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5949280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Fraktál</a:t>
            </a:r>
            <a:endParaRPr lang="cs-CZ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5" cstate="print"/>
          <a:srcRect l="25977" t="20703" r="57031" b="58789"/>
          <a:stretch>
            <a:fillRect/>
          </a:stretch>
        </p:blipFill>
        <p:spPr bwMode="auto">
          <a:xfrm>
            <a:off x="2285984" y="4572008"/>
            <a:ext cx="1643074" cy="1586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6" cstate="print"/>
          <a:srcRect l="24804" t="17041" r="52344" b="53662"/>
          <a:stretch>
            <a:fillRect/>
          </a:stretch>
        </p:blipFill>
        <p:spPr bwMode="auto">
          <a:xfrm>
            <a:off x="6500826" y="4214818"/>
            <a:ext cx="1671649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Obrázky vytvořeny v programu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Caliisto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0"/>
              </a:spcBef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1001</TotalTime>
  <Words>225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</vt:lpstr>
    </vt:vector>
  </TitlesOfParts>
  <Company>VOŠ r.v. a SZeŠ Hořice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jitka</cp:lastModifiedBy>
  <cp:revision>110</cp:revision>
  <dcterms:created xsi:type="dcterms:W3CDTF">2005-11-03T09:04:36Z</dcterms:created>
  <dcterms:modified xsi:type="dcterms:W3CDTF">2014-05-23T12:31:03Z</dcterms:modified>
</cp:coreProperties>
</file>