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3" r:id="rId2"/>
    <p:sldId id="256" r:id="rId3"/>
    <p:sldId id="270" r:id="rId4"/>
    <p:sldId id="271" r:id="rId5"/>
    <p:sldId id="272" r:id="rId6"/>
    <p:sldId id="273" r:id="rId7"/>
    <p:sldId id="274" r:id="rId8"/>
    <p:sldId id="275" r:id="rId9"/>
    <p:sldId id="26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47" autoAdjust="0"/>
  </p:normalViewPr>
  <p:slideViewPr>
    <p:cSldViewPr>
      <p:cViewPr>
        <p:scale>
          <a:sx n="62" d="100"/>
          <a:sy n="62" d="100"/>
        </p:scale>
        <p:origin x="-773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BB324-3A4F-4202-BF0C-DFB65329CA37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9E16B-02A0-4380-8661-DA02AB0234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874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9E16B-02A0-4380-8661-DA02AB02348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text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VY_32_INOVACE_09.01.08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5. 10. 2013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se způsoby vkládání a úpravy textu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 příkladem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1"/>
          </p:nvPr>
        </p:nvSpPr>
        <p:spPr>
          <a:xfrm>
            <a:off x="428596" y="1428736"/>
            <a:ext cx="4040188" cy="71438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Odstavcový text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Zástupný symbol pro text 27"/>
          <p:cNvSpPr>
            <a:spLocks noGrp="1"/>
          </p:cNvSpPr>
          <p:nvPr>
            <p:ph type="body" sz="half" idx="3"/>
          </p:nvPr>
        </p:nvSpPr>
        <p:spPr>
          <a:xfrm>
            <a:off x="4643438" y="1428736"/>
            <a:ext cx="4041775" cy="7620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Umělecký text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l="8218" t="19403" r="65234" b="60986"/>
          <a:stretch>
            <a:fillRect/>
          </a:stretch>
        </p:blipFill>
        <p:spPr bwMode="auto">
          <a:xfrm>
            <a:off x="214282" y="2571744"/>
            <a:ext cx="253858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l="8398" t="17773" r="69922" b="55127"/>
          <a:stretch>
            <a:fillRect/>
          </a:stretch>
        </p:blipFill>
        <p:spPr bwMode="auto">
          <a:xfrm>
            <a:off x="2571736" y="2357430"/>
            <a:ext cx="207170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ovéPole 32"/>
          <p:cNvSpPr txBox="1"/>
          <p:nvPr/>
        </p:nvSpPr>
        <p:spPr>
          <a:xfrm>
            <a:off x="571472" y="4857760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Odstavcový text zanechává všechny parametry písma (typ, řez, velikost, zarovnání).</a:t>
            </a:r>
            <a:endParaRPr lang="cs-CZ" sz="2400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 l="7617" t="16113" r="73047" b="60449"/>
          <a:stretch>
            <a:fillRect/>
          </a:stretch>
        </p:blipFill>
        <p:spPr bwMode="auto">
          <a:xfrm>
            <a:off x="4714876" y="2500306"/>
            <a:ext cx="206274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 l="7226" t="17041" r="61719" b="60986"/>
          <a:stretch>
            <a:fillRect/>
          </a:stretch>
        </p:blipFill>
        <p:spPr bwMode="auto">
          <a:xfrm>
            <a:off x="6572264" y="2857496"/>
            <a:ext cx="214552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TextovéPole 35"/>
          <p:cNvSpPr txBox="1"/>
          <p:nvPr/>
        </p:nvSpPr>
        <p:spPr>
          <a:xfrm>
            <a:off x="4786314" y="4857760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Umělecký text  zachovává svoji polohu vzhledem k rámci (podle potřeby se deformuje).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Odstavcový text - vkládání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4293" r="93555" b="71339"/>
          <a:stretch>
            <a:fillRect/>
          </a:stretch>
        </p:blipFill>
        <p:spPr bwMode="auto">
          <a:xfrm>
            <a:off x="500034" y="1500174"/>
            <a:ext cx="78581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1643042" y="2643182"/>
            <a:ext cx="1500198" cy="571504"/>
          </a:xfrm>
          <a:prstGeom prst="wedgeRectCallout">
            <a:avLst>
              <a:gd name="adj1" fmla="val -98332"/>
              <a:gd name="adj2" fmla="val -122731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Odstavcové písmo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7686" y="2071678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596" y="3357562"/>
            <a:ext cx="33575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Nabídku tvarů rozbalíme dlouhým stisknutím  levého tlačítka myši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Vybereme odstavcové písmo</a:t>
            </a:r>
          </a:p>
          <a:p>
            <a:pPr marL="342900" indent="-342900">
              <a:buAutoNum type="arabicPeriod"/>
            </a:pP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00430" y="1000108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2400" dirty="0" smtClean="0"/>
              <a:t>3. Do dokumentu natáhněte rámec, po uvolnění tlačítka myši se zobrazí dvě vodorovné linky, které vymezují prostor pro psaní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9336" t="12451" r="52539" b="64844"/>
          <a:stretch>
            <a:fillRect/>
          </a:stretch>
        </p:blipFill>
        <p:spPr bwMode="auto">
          <a:xfrm>
            <a:off x="4572000" y="2571744"/>
            <a:ext cx="2643206" cy="1707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ovéPole 14"/>
          <p:cNvSpPr txBox="1"/>
          <p:nvPr/>
        </p:nvSpPr>
        <p:spPr>
          <a:xfrm>
            <a:off x="6215074" y="4429132"/>
            <a:ext cx="2714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nebo klikneme na plochu- zobrazí se dialogové okno – nastavíme přesný rozměr  rámce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3593" t="30225" r="52344" b="55859"/>
          <a:stretch>
            <a:fillRect/>
          </a:stretch>
        </p:blipFill>
        <p:spPr bwMode="auto">
          <a:xfrm>
            <a:off x="3857620" y="4714884"/>
            <a:ext cx="171451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Umělecký text - vkládání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14293" r="93555" b="71339"/>
          <a:stretch>
            <a:fillRect/>
          </a:stretch>
        </p:blipFill>
        <p:spPr bwMode="auto">
          <a:xfrm>
            <a:off x="500034" y="1500174"/>
            <a:ext cx="78581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1785918" y="2643182"/>
            <a:ext cx="1500198" cy="500066"/>
          </a:xfrm>
          <a:prstGeom prst="wedgeRectCallout">
            <a:avLst>
              <a:gd name="adj1" fmla="val -87865"/>
              <a:gd name="adj2" fmla="val -135199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Umělecké písmo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3357562"/>
            <a:ext cx="3357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Nabídku tvarů rozbalíme dlouhým stisknutím  levého tlačítka myši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Vybereme umělecké písmo</a:t>
            </a:r>
          </a:p>
          <a:p>
            <a:pPr marL="342900" indent="-342900">
              <a:buAutoNum type="arabicPeriod"/>
            </a:pP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00430" y="1214422"/>
            <a:ext cx="55007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2000" dirty="0" smtClean="0"/>
              <a:t>3. Do dokumentu natáhneme úsečku v libovolném úhlu –budoucí základnu textu. Po uvolnění tlačítka myši se zobrazí dvě vodorovné linky, první řádek textu je posazen nad horní linku.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21679" t="16113" r="57227" b="55322"/>
          <a:stretch>
            <a:fillRect/>
          </a:stretch>
        </p:blipFill>
        <p:spPr bwMode="auto">
          <a:xfrm>
            <a:off x="7000892" y="2500306"/>
            <a:ext cx="1857388" cy="2012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5715008" y="4572008"/>
            <a:ext cx="34289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nebo klikneme na plochu- zobrazí se dialogové okno – nastavíme přesný rozměr  rámce, text bude posazen nad horní linku rámce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/>
          <a:srcRect l="33593" t="30225" r="52344" b="55859"/>
          <a:stretch>
            <a:fillRect/>
          </a:stretch>
        </p:blipFill>
        <p:spPr bwMode="auto">
          <a:xfrm>
            <a:off x="3786182" y="3714752"/>
            <a:ext cx="171451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– vložení na křivku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ástupný symbol pro text 25"/>
          <p:cNvSpPr txBox="1">
            <a:spLocks/>
          </p:cNvSpPr>
          <p:nvPr/>
        </p:nvSpPr>
        <p:spPr>
          <a:xfrm>
            <a:off x="357158" y="1142984"/>
            <a:ext cx="4040188" cy="714380"/>
          </a:xfrm>
          <a:prstGeom prst="rect">
            <a:avLst/>
          </a:prstGeom>
        </p:spPr>
        <p:txBody>
          <a:bodyPr/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Odstavcový text</a:t>
            </a:r>
            <a:endParaRPr kumimoji="0" lang="cs-CZ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text 27"/>
          <p:cNvSpPr txBox="1">
            <a:spLocks/>
          </p:cNvSpPr>
          <p:nvPr/>
        </p:nvSpPr>
        <p:spPr>
          <a:xfrm>
            <a:off x="4643438" y="1214422"/>
            <a:ext cx="4041775" cy="428628"/>
          </a:xfrm>
          <a:prstGeom prst="rect">
            <a:avLst/>
          </a:prstGeom>
        </p:spPr>
        <p:txBody>
          <a:bodyPr/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Umělecký text</a:t>
            </a:r>
            <a:endParaRPr kumimoji="0" lang="cs-CZ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 l="21094" t="15381" r="41406" b="53857"/>
          <a:stretch>
            <a:fillRect/>
          </a:stretch>
        </p:blipFill>
        <p:spPr bwMode="auto">
          <a:xfrm>
            <a:off x="142844" y="2000240"/>
            <a:ext cx="250373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214282" y="3929066"/>
            <a:ext cx="42148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Napíšeme libovolný  text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Nakreslíme libovolný tvar nebo křivku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Označíme  se </a:t>
            </a:r>
            <a:r>
              <a:rPr lang="cs-CZ" sz="2000" dirty="0" err="1" smtClean="0"/>
              <a:t>shiftem</a:t>
            </a:r>
            <a:r>
              <a:rPr lang="cs-CZ" sz="2000" dirty="0" smtClean="0"/>
              <a:t>  text i křivku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nabídce text – vybereme-umístit na křivku</a:t>
            </a:r>
          </a:p>
          <a:p>
            <a:pPr marL="342900" indent="-342900">
              <a:buAutoNum type="arabicPeriod"/>
            </a:pPr>
            <a:endParaRPr lang="cs-CZ" sz="2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 l="22266" t="28564" r="59570" b="50195"/>
          <a:stretch>
            <a:fillRect/>
          </a:stretch>
        </p:blipFill>
        <p:spPr bwMode="auto">
          <a:xfrm>
            <a:off x="2714612" y="2214554"/>
            <a:ext cx="137456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 l="21289" t="14844" r="60547" b="63916"/>
          <a:stretch>
            <a:fillRect/>
          </a:stretch>
        </p:blipFill>
        <p:spPr bwMode="auto">
          <a:xfrm>
            <a:off x="4286248" y="2000240"/>
            <a:ext cx="1680045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ovéPole 16"/>
          <p:cNvSpPr txBox="1"/>
          <p:nvPr/>
        </p:nvSpPr>
        <p:spPr>
          <a:xfrm>
            <a:off x="6572264" y="1643050"/>
            <a:ext cx="2571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Nakreslíme libovolný tvar nebo křivku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Vybereme nástroj umělecký text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alternativním panelu nástrojů zapneme volbu umístit na křivku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Myší klikneme na tvar a napíšeme text 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/>
          <a:srcRect l="4101" t="19586" r="93555" b="77389"/>
          <a:stretch>
            <a:fillRect/>
          </a:stretch>
        </p:blipFill>
        <p:spPr bwMode="auto">
          <a:xfrm>
            <a:off x="6143636" y="2928934"/>
            <a:ext cx="28575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 t="2197" r="92383" b="93408"/>
          <a:stretch>
            <a:fillRect/>
          </a:stretch>
        </p:blipFill>
        <p:spPr bwMode="auto">
          <a:xfrm>
            <a:off x="5929322" y="3643314"/>
            <a:ext cx="92866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4143372" y="3857628"/>
            <a:ext cx="1500198" cy="285752"/>
          </a:xfrm>
          <a:prstGeom prst="wedgeRectCallout">
            <a:avLst>
              <a:gd name="adj1" fmla="val 70980"/>
              <a:gd name="adj2" fmla="val -313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Umístit na křivku</a:t>
            </a:r>
            <a:endParaRPr lang="cs-CZ" sz="1400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/>
          <a:srcRect l="21680" t="18310" r="62500" b="49463"/>
          <a:stretch>
            <a:fillRect/>
          </a:stretch>
        </p:blipFill>
        <p:spPr bwMode="auto">
          <a:xfrm>
            <a:off x="4429124" y="4572008"/>
            <a:ext cx="1214446" cy="1979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/>
          <a:srcRect l="21289" t="19238" r="61719" b="47803"/>
          <a:stretch>
            <a:fillRect/>
          </a:stretch>
        </p:blipFill>
        <p:spPr bwMode="auto">
          <a:xfrm>
            <a:off x="5715008" y="4786322"/>
            <a:ext cx="100013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/>
          <a:srcRect l="21289" t="18506" r="63477" b="67578"/>
          <a:stretch>
            <a:fillRect/>
          </a:stretch>
        </p:blipFill>
        <p:spPr bwMode="auto">
          <a:xfrm>
            <a:off x="7000892" y="5572140"/>
            <a:ext cx="1466359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Tvarování textu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t="2197" r="90859" b="84619"/>
          <a:stretch>
            <a:fillRect/>
          </a:stretch>
        </p:blipFill>
        <p:spPr bwMode="auto">
          <a:xfrm>
            <a:off x="285720" y="2928934"/>
            <a:ext cx="92869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t="1465" r="66016" b="70622"/>
          <a:stretch>
            <a:fillRect/>
          </a:stretch>
        </p:blipFill>
        <p:spPr bwMode="auto">
          <a:xfrm>
            <a:off x="142844" y="4071942"/>
            <a:ext cx="250033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 r="74024" b="86621"/>
          <a:stretch>
            <a:fillRect/>
          </a:stretch>
        </p:blipFill>
        <p:spPr bwMode="auto">
          <a:xfrm>
            <a:off x="2714612" y="4071942"/>
            <a:ext cx="190721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2571736" y="5572140"/>
            <a:ext cx="1500198" cy="428628"/>
          </a:xfrm>
          <a:prstGeom prst="wedgeRectCallout">
            <a:avLst>
              <a:gd name="adj1" fmla="val 36014"/>
              <a:gd name="adj2" fmla="val -275383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CE – píše česky</a:t>
            </a:r>
            <a:endParaRPr lang="cs-CZ" sz="1400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 t="7048" r="62974" b="90049"/>
          <a:stretch>
            <a:fillRect/>
          </a:stretch>
        </p:blipFill>
        <p:spPr bwMode="auto">
          <a:xfrm>
            <a:off x="1285852" y="3571876"/>
            <a:ext cx="3143272" cy="21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2000232" y="2928934"/>
            <a:ext cx="1500198" cy="357190"/>
          </a:xfrm>
          <a:prstGeom prst="wedgeRectCallout">
            <a:avLst>
              <a:gd name="adj1" fmla="val -148474"/>
              <a:gd name="adj2" fmla="val 21513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Editace textu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00100" y="2357430"/>
            <a:ext cx="1963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Editace textu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3504" y="2428868"/>
            <a:ext cx="3642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Tvarování textového pole</a:t>
            </a:r>
            <a:endParaRPr lang="cs-CZ" sz="2400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 t="2197" r="90859" b="84619"/>
          <a:stretch>
            <a:fillRect/>
          </a:stretch>
        </p:blipFill>
        <p:spPr bwMode="auto">
          <a:xfrm>
            <a:off x="4929190" y="3000372"/>
            <a:ext cx="92869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6429388" y="2928934"/>
            <a:ext cx="2143140" cy="500066"/>
          </a:xfrm>
          <a:prstGeom prst="wedgeRectCallout">
            <a:avLst>
              <a:gd name="adj1" fmla="val -100764"/>
              <a:gd name="adj2" fmla="val 1222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Tvarování textového pole</a:t>
            </a:r>
            <a:endParaRPr lang="cs-CZ" sz="14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 t="3662" r="61914" b="93100"/>
          <a:stretch>
            <a:fillRect/>
          </a:stretch>
        </p:blipFill>
        <p:spPr bwMode="auto">
          <a:xfrm>
            <a:off x="5857884" y="3786190"/>
            <a:ext cx="315090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 t="2197" r="90859" b="85498"/>
          <a:stretch>
            <a:fillRect/>
          </a:stretch>
        </p:blipFill>
        <p:spPr bwMode="auto">
          <a:xfrm>
            <a:off x="4357686" y="564357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AutoShape 10"/>
          <p:cNvSpPr>
            <a:spLocks noChangeArrowheads="1"/>
          </p:cNvSpPr>
          <p:nvPr/>
        </p:nvSpPr>
        <p:spPr bwMode="auto">
          <a:xfrm>
            <a:off x="5357818" y="4857760"/>
            <a:ext cx="2143140" cy="357190"/>
          </a:xfrm>
          <a:prstGeom prst="wedgeRectCallout">
            <a:avLst>
              <a:gd name="adj1" fmla="val -69259"/>
              <a:gd name="adj2" fmla="val 223451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Tvarování základny</a:t>
            </a:r>
            <a:endParaRPr lang="cs-CZ" sz="1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86446" y="4286256"/>
            <a:ext cx="2855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Tvarování základny</a:t>
            </a:r>
            <a:endParaRPr lang="cs-CZ" sz="2400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 t="3857" r="70508" b="93213"/>
          <a:stretch>
            <a:fillRect/>
          </a:stretch>
        </p:blipFill>
        <p:spPr bwMode="auto">
          <a:xfrm>
            <a:off x="5548330" y="5929330"/>
            <a:ext cx="359567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ovéPole 25"/>
          <p:cNvSpPr txBox="1"/>
          <p:nvPr/>
        </p:nvSpPr>
        <p:spPr>
          <a:xfrm>
            <a:off x="285720" y="1000108"/>
            <a:ext cx="8858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cs-CZ" sz="2400" dirty="0" smtClean="0"/>
              <a:t>Text  upravujeme v různých režimech, které se mění podle toho, kterou vlastnost upravujeme </a:t>
            </a:r>
          </a:p>
          <a:p>
            <a:pPr eaLnBrk="1" hangingPunct="1"/>
            <a:r>
              <a:rPr lang="cs-CZ" sz="2400" dirty="0" smtClean="0"/>
              <a:t>V každém zvoleném režimu je další skupina nástrojů.</a:t>
            </a: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/>
          <a:srcRect t="3955" r="90859" b="93408"/>
          <a:stretch>
            <a:fillRect/>
          </a:stretch>
        </p:blipFill>
        <p:spPr bwMode="auto">
          <a:xfrm>
            <a:off x="4500562" y="1500174"/>
            <a:ext cx="92869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Tvarování textu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6445" t="1465" r="66602" b="68506"/>
          <a:stretch>
            <a:fillRect/>
          </a:stretch>
        </p:blipFill>
        <p:spPr bwMode="auto">
          <a:xfrm>
            <a:off x="357158" y="1500174"/>
            <a:ext cx="2428892" cy="216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2643174" y="1142984"/>
            <a:ext cx="2143140" cy="357190"/>
          </a:xfrm>
          <a:prstGeom prst="wedgeRectCallout">
            <a:avLst>
              <a:gd name="adj1" fmla="val -69814"/>
              <a:gd name="adj2" fmla="val 10087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Převést na křivku</a:t>
            </a:r>
            <a:endParaRPr lang="cs-CZ" sz="1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5859" t="13184" r="65430" b="66309"/>
          <a:stretch>
            <a:fillRect/>
          </a:stretch>
        </p:blipFill>
        <p:spPr bwMode="auto">
          <a:xfrm>
            <a:off x="357158" y="3571876"/>
            <a:ext cx="237531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 l="5468" t="14844" r="64063" b="65381"/>
          <a:stretch>
            <a:fillRect/>
          </a:stretch>
        </p:blipFill>
        <p:spPr bwMode="auto">
          <a:xfrm>
            <a:off x="3714744" y="1714488"/>
            <a:ext cx="247654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 l="85157" t="9717" b="69043"/>
          <a:stretch>
            <a:fillRect/>
          </a:stretch>
        </p:blipFill>
        <p:spPr bwMode="auto">
          <a:xfrm>
            <a:off x="6643702" y="1428736"/>
            <a:ext cx="1310487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 l="5273" t="15381" r="64258" b="65576"/>
          <a:stretch>
            <a:fillRect/>
          </a:stretch>
        </p:blipFill>
        <p:spPr bwMode="auto">
          <a:xfrm>
            <a:off x="3786182" y="3500438"/>
            <a:ext cx="242889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/>
          <a:srcRect l="85547" t="9521" b="69238"/>
          <a:stretch>
            <a:fillRect/>
          </a:stretch>
        </p:blipFill>
        <p:spPr bwMode="auto">
          <a:xfrm>
            <a:off x="6500826" y="3429000"/>
            <a:ext cx="1428760" cy="1679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ovéPole 25"/>
          <p:cNvSpPr txBox="1"/>
          <p:nvPr/>
        </p:nvSpPr>
        <p:spPr>
          <a:xfrm>
            <a:off x="357158" y="4929198"/>
            <a:ext cx="4286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Rozbitím textu na křivku můžeme upravovat libovolně jednotlivá písmena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86314" y="5357826"/>
            <a:ext cx="3929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Můžeme měnit výplň písma, pero, průhlednost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928662" y="285729"/>
            <a:ext cx="70723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- cvičení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4024" t="16113" r="38476" b="56055"/>
          <a:stretch>
            <a:fillRect/>
          </a:stretch>
        </p:blipFill>
        <p:spPr bwMode="auto">
          <a:xfrm>
            <a:off x="1643042" y="2000240"/>
            <a:ext cx="5895515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7"/>
          <p:cNvSpPr>
            <a:spLocks noChangeArrowheads="1"/>
          </p:cNvSpPr>
          <p:nvPr/>
        </p:nvSpPr>
        <p:spPr bwMode="auto">
          <a:xfrm>
            <a:off x="468313" y="1341438"/>
            <a:ext cx="82153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/>
              <a:t>Vytvořte </a:t>
            </a:r>
            <a:r>
              <a:rPr lang="cs-CZ" sz="2400" dirty="0" smtClean="0"/>
              <a:t>LIBOVOLNÝ nápis. Jednotlivá písmena můžete tvarovat, </a:t>
            </a:r>
            <a:r>
              <a:rPr lang="cs-CZ" sz="2400" dirty="0"/>
              <a:t>doplnit výplň, stín, průhlednost apod.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786050" y="5715016"/>
            <a:ext cx="3057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Fantazii se meze nekladou  </a:t>
            </a:r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5715008" y="5643578"/>
            <a:ext cx="357190" cy="3571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Obrázky vytvořeny v programu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1682</TotalTime>
  <Words>431</Words>
  <Application>Microsoft Office PowerPoint</Application>
  <PresentationFormat>Předvádění na obrazovce (4:3)</PresentationFormat>
  <Paragraphs>70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</vt:lpstr>
    </vt:vector>
  </TitlesOfParts>
  <Company>VOŠ r.v. a SZeŠ Hořice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jitka</cp:lastModifiedBy>
  <cp:revision>182</cp:revision>
  <dcterms:created xsi:type="dcterms:W3CDTF">2005-11-03T09:04:36Z</dcterms:created>
  <dcterms:modified xsi:type="dcterms:W3CDTF">2014-05-23T12:33:32Z</dcterms:modified>
</cp:coreProperties>
</file>