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63" r:id="rId2"/>
    <p:sldId id="275" r:id="rId3"/>
    <p:sldId id="276" r:id="rId4"/>
    <p:sldId id="277" r:id="rId5"/>
    <p:sldId id="278" r:id="rId6"/>
    <p:sldId id="279" r:id="rId7"/>
    <p:sldId id="280" r:id="rId8"/>
    <p:sldId id="274" r:id="rId9"/>
    <p:sldId id="269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447" autoAdjust="0"/>
  </p:normalViewPr>
  <p:slideViewPr>
    <p:cSldViewPr>
      <p:cViewPr>
        <p:scale>
          <a:sx n="62" d="100"/>
          <a:sy n="62" d="100"/>
        </p:scale>
        <p:origin x="-773" y="-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5BB324-3A4F-4202-BF0C-DFB65329CA37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9E16B-02A0-4380-8661-DA02AB0234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24522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6FE8A022-6F7A-40E9-B19B-0177172CCD4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C472742-22B4-4CA0-90CD-AC1F4ACB108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kumimoji="0" lang="cs-CZ" dirty="0" smtClean="0"/>
              <a:t>Klepnutím lze upravit styl předlohy nadpisů.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847AEB5-FB63-4016-B03A-11EBD6E7018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57C1A1-AFA8-4C57-837A-236B0CC0211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8DC5F01-4586-43AC-A306-291173C1B7D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0641595-9901-47E2-B3AD-4BE7C5B37DB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EE053D0-D4FF-495E-B481-B02A2E62FD8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98C6026-1D41-4A96-85E3-E845F201F62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CD26BA3B-4927-4D27-BEA1-8A828F67AC1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85E2C5D-F5FD-4349-B987-57D42E761B3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C4AD9B1-E48B-428E-81E4-113BD10598D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EED49291-6940-4FF3-975C-55785B9A867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allisto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214414" y="1714488"/>
          <a:ext cx="6697662" cy="4307316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Počítačová grafika – kopírování objektů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VY_32_INOVACE_09.01.12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Mgr. Jana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Naušová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Počítačová grafika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2. – 4. </a:t>
                      </a: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ročník Přírodovědné lyceum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19. 10. 2013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Materiál seznamuje žáky s možnostmi kopírování objektů v programu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Zoner</a:t>
                      </a: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Callisto</a:t>
                      </a: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Prezentace  slouží jako výkladová  s příkladem na procvičení.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0" y="285729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Kopírování objektů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14348" y="1714488"/>
            <a:ext cx="75009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Pokud má být v dokumentu několik stejných objektů, je vhodné vytvořit další </a:t>
            </a:r>
            <a:r>
              <a:rPr lang="cs-CZ" sz="2000" b="1" dirty="0" smtClean="0"/>
              <a:t>kopii</a:t>
            </a:r>
            <a:r>
              <a:rPr lang="cs-CZ" sz="2000" dirty="0" smtClean="0"/>
              <a:t> místo kreslení každého objektu zvlášť.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57224" y="2928934"/>
            <a:ext cx="38576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u="sng" dirty="0" smtClean="0"/>
              <a:t>Možnosti kopírování:</a:t>
            </a:r>
          </a:p>
          <a:p>
            <a:endParaRPr lang="cs-CZ" sz="2000" u="sng" dirty="0" smtClean="0"/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Kopírování přes schránku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Zdvojení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Duplikační režim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Vícenásobné kopírování</a:t>
            </a:r>
            <a:endParaRPr lang="cs-CZ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2857495"/>
            <a:ext cx="2214578" cy="236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0" y="285729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Kopírování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00034" y="2571744"/>
            <a:ext cx="3571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Vybereme objekt nebo skupinu objektů </a:t>
            </a:r>
            <a:br>
              <a:rPr lang="cs-CZ" dirty="0" smtClean="0"/>
            </a:br>
            <a:r>
              <a:rPr lang="cs-CZ" dirty="0" smtClean="0"/>
              <a:t>a zkopírujeme a vložíme (Ctrl+C, Ctrl+V).</a:t>
            </a:r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5000628" y="1785926"/>
            <a:ext cx="33393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/>
              <a:t>Kopírování při přesunu (Ctrl)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14876" y="2643182"/>
            <a:ext cx="37147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Při přesouvání objektu tažením myši držíme klávesu </a:t>
            </a:r>
            <a:r>
              <a:rPr lang="cs-CZ" b="1" dirty="0" smtClean="0"/>
              <a:t>Ctrl</a:t>
            </a:r>
            <a:r>
              <a:rPr lang="cs-CZ" dirty="0" smtClean="0"/>
              <a:t>. Objekt se nepřesune, ale vytvoří se jeho </a:t>
            </a:r>
            <a:r>
              <a:rPr lang="cs-CZ" b="1" dirty="0" smtClean="0"/>
              <a:t>kopie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71472" y="1785926"/>
            <a:ext cx="30315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/>
              <a:t>Kopírování přes schránku</a:t>
            </a:r>
            <a:endParaRPr lang="cs-CZ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4" y="4143380"/>
            <a:ext cx="1357322" cy="1452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4071942"/>
            <a:ext cx="1500198" cy="1530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214282" y="214290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pl-PL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Zdvojení (duplikace)</a:t>
            </a:r>
            <a:endParaRPr lang="cs-CZ" sz="4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14283" y="1214422"/>
            <a:ext cx="3929089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lvl="0" indent="-256032" fontAlgn="auto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defRPr/>
            </a:pPr>
            <a:r>
              <a:rPr lang="cs-CZ" dirty="0" smtClean="0"/>
              <a:t>Vybereme objekt (skupinu objektů) a vyvoláme funkci zdvojení (Ctrl+D nebo v nabídce Objekty - Zdvojení)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22265" t="15381" r="66016" b="69971"/>
          <a:stretch>
            <a:fillRect/>
          </a:stretch>
        </p:blipFill>
        <p:spPr bwMode="auto">
          <a:xfrm>
            <a:off x="857224" y="2714620"/>
            <a:ext cx="2071702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ovéPole 9"/>
          <p:cNvSpPr txBox="1"/>
          <p:nvPr/>
        </p:nvSpPr>
        <p:spPr>
          <a:xfrm>
            <a:off x="4286248" y="2500306"/>
            <a:ext cx="43577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/>
              <a:t>Vzdálenost lze měnit v nabídce Zobrazit - Možnosti – Všeobecné -  Posunutí při duplikaci. </a:t>
            </a:r>
          </a:p>
          <a:p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l="22461" t="14844" r="32422" b="50732"/>
          <a:stretch>
            <a:fillRect/>
          </a:stretch>
        </p:blipFill>
        <p:spPr bwMode="auto">
          <a:xfrm>
            <a:off x="4286248" y="3571876"/>
            <a:ext cx="4214842" cy="2572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3" name="Přímá spojovací šipka 12"/>
          <p:cNvCxnSpPr/>
          <p:nvPr/>
        </p:nvCxnSpPr>
        <p:spPr>
          <a:xfrm>
            <a:off x="5429256" y="3286124"/>
            <a:ext cx="1928826" cy="142876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571472" y="4929198"/>
            <a:ext cx="3500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nová kopie se vykreslí kousek od vzoru a zůstane vybrána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 bwMode="auto">
          <a:xfrm>
            <a:off x="285720" y="3571876"/>
            <a:ext cx="442915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000" dirty="0" smtClean="0">
                <a:latin typeface="Calibri" pitchFamily="34" charset="0"/>
              </a:rPr>
              <a:t>Nebo  nabídka Objekty - </a:t>
            </a:r>
            <a:r>
              <a:rPr lang="cs-CZ" sz="2000" dirty="0" smtClean="0"/>
              <a:t> </a:t>
            </a:r>
            <a:r>
              <a:rPr lang="cs-CZ" sz="2000" dirty="0">
                <a:latin typeface="Calibri" pitchFamily="34" charset="0"/>
              </a:rPr>
              <a:t>Duplikační režim</a:t>
            </a:r>
            <a:r>
              <a:rPr lang="cs-CZ" sz="2000" dirty="0"/>
              <a:t>.</a:t>
            </a:r>
          </a:p>
          <a:p>
            <a:pPr marL="342900" indent="-342900">
              <a:spcBef>
                <a:spcPct val="20000"/>
              </a:spcBef>
            </a:pPr>
            <a:r>
              <a:rPr lang="cs-CZ" sz="2000" dirty="0" smtClean="0">
                <a:latin typeface="Calibri" pitchFamily="34" charset="0"/>
              </a:rPr>
              <a:t>Duplikační režim funguje na principu zapnuto vypnuto – pokud již nechceme kopírovat musíme režim </a:t>
            </a:r>
            <a:r>
              <a:rPr lang="cs-CZ" sz="2000" b="1" dirty="0" smtClean="0">
                <a:latin typeface="Calibri" pitchFamily="34" charset="0"/>
              </a:rPr>
              <a:t>vypnout!</a:t>
            </a:r>
            <a:endParaRPr lang="cs-CZ" sz="2000" b="1" dirty="0">
              <a:latin typeface="Calibri" pitchFamily="34" charset="0"/>
            </a:endParaRPr>
          </a:p>
        </p:txBody>
      </p:sp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214282" y="214290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pl-PL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Duplikační režim</a:t>
            </a:r>
            <a:endParaRPr lang="cs-CZ" sz="4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42910" y="1285860"/>
            <a:ext cx="4286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 vytvoření několika kopií jednoho objektu použijeme duplikační režim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22851" r="65430" b="89746"/>
          <a:stretch>
            <a:fillRect/>
          </a:stretch>
        </p:blipFill>
        <p:spPr bwMode="auto">
          <a:xfrm>
            <a:off x="3286116" y="2000240"/>
            <a:ext cx="1428760" cy="1000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AutoShape 10"/>
          <p:cNvSpPr>
            <a:spLocks noChangeArrowheads="1"/>
          </p:cNvSpPr>
          <p:nvPr/>
        </p:nvSpPr>
        <p:spPr bwMode="auto">
          <a:xfrm>
            <a:off x="1428728" y="2857496"/>
            <a:ext cx="1500198" cy="500066"/>
          </a:xfrm>
          <a:prstGeom prst="wedgeRectCallout">
            <a:avLst>
              <a:gd name="adj1" fmla="val 78926"/>
              <a:gd name="adj2" fmla="val -105589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Duplikační režim (aktivní)</a:t>
            </a:r>
            <a:endParaRPr lang="cs-CZ" sz="1400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 l="12891" r="69531" b="68506"/>
          <a:stretch>
            <a:fillRect/>
          </a:stretch>
        </p:blipFill>
        <p:spPr bwMode="auto">
          <a:xfrm>
            <a:off x="5214942" y="2571744"/>
            <a:ext cx="2143140" cy="3071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/>
          <a:srcRect l="23047" r="67578" b="93213"/>
          <a:stretch>
            <a:fillRect/>
          </a:stretch>
        </p:blipFill>
        <p:spPr bwMode="auto">
          <a:xfrm>
            <a:off x="3643306" y="5214950"/>
            <a:ext cx="1143008" cy="661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AutoShape 10"/>
          <p:cNvSpPr>
            <a:spLocks noChangeArrowheads="1"/>
          </p:cNvSpPr>
          <p:nvPr/>
        </p:nvSpPr>
        <p:spPr bwMode="auto">
          <a:xfrm>
            <a:off x="1785918" y="6000768"/>
            <a:ext cx="1500198" cy="500066"/>
          </a:xfrm>
          <a:prstGeom prst="wedgeRectCallout">
            <a:avLst>
              <a:gd name="adj1" fmla="val 77079"/>
              <a:gd name="adj2" fmla="val -85272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Duplikační režim (neaktivní)</a:t>
            </a:r>
            <a:endParaRPr lang="cs-CZ" sz="1400" dirty="0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72396" y="1142984"/>
            <a:ext cx="1053432" cy="2857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0" y="214290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pl-PL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Vícenásobné kopírování - lineární</a:t>
            </a:r>
            <a:endParaRPr lang="cs-CZ" sz="4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57224" y="1500174"/>
            <a:ext cx="72866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Vícenásobné kopírování použijeme při umístění několika stejných objektů ve stejných vzdálenostech od sebe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 bwMode="auto">
          <a:xfrm>
            <a:off x="500034" y="2500306"/>
            <a:ext cx="4143404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000" dirty="0" smtClean="0">
                <a:latin typeface="Calibri" pitchFamily="34" charset="0"/>
              </a:rPr>
              <a:t>CTRL+H nebo  nabídka Objekty - </a:t>
            </a:r>
            <a:r>
              <a:rPr lang="cs-CZ" sz="2000" dirty="0" smtClean="0"/>
              <a:t> </a:t>
            </a:r>
            <a:r>
              <a:rPr lang="cs-CZ" sz="2000" dirty="0" smtClean="0">
                <a:latin typeface="Calibri" pitchFamily="34" charset="0"/>
              </a:rPr>
              <a:t>Vícenásobné kopírování – </a:t>
            </a:r>
            <a:r>
              <a:rPr lang="cs-CZ" sz="2000" b="1" dirty="0" smtClean="0">
                <a:latin typeface="Calibri" pitchFamily="34" charset="0"/>
              </a:rPr>
              <a:t>Lineární</a:t>
            </a:r>
            <a:endParaRPr lang="cs-CZ" sz="20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22265" t="19775" r="45508" b="63379"/>
          <a:stretch>
            <a:fillRect/>
          </a:stretch>
        </p:blipFill>
        <p:spPr bwMode="auto">
          <a:xfrm>
            <a:off x="714348" y="3500438"/>
            <a:ext cx="4783240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3071810"/>
            <a:ext cx="1643074" cy="1817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0" y="214290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pl-PL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Vícenásobné kopírování – po křivce</a:t>
            </a:r>
            <a:endParaRPr lang="cs-CZ" sz="4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 bwMode="auto">
          <a:xfrm>
            <a:off x="642910" y="1285860"/>
            <a:ext cx="4286312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000" dirty="0" smtClean="0">
                <a:latin typeface="Calibri" pitchFamily="34" charset="0"/>
              </a:rPr>
              <a:t>CTRL+Shift+H nebo  nabídka Objekty - </a:t>
            </a:r>
            <a:r>
              <a:rPr lang="cs-CZ" sz="2000" dirty="0" smtClean="0"/>
              <a:t> </a:t>
            </a:r>
            <a:r>
              <a:rPr lang="cs-CZ" sz="2000" dirty="0" smtClean="0">
                <a:latin typeface="Calibri" pitchFamily="34" charset="0"/>
              </a:rPr>
              <a:t>Vícenásobné kopírování – </a:t>
            </a:r>
            <a:r>
              <a:rPr lang="cs-CZ" sz="2000" b="1" dirty="0" smtClean="0">
                <a:latin typeface="Calibri" pitchFamily="34" charset="0"/>
              </a:rPr>
              <a:t>Po křivce</a:t>
            </a:r>
            <a:endParaRPr lang="cs-CZ" sz="2000" b="1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 l="22461" t="19970" r="37695" b="58057"/>
          <a:stretch>
            <a:fillRect/>
          </a:stretch>
        </p:blipFill>
        <p:spPr bwMode="auto">
          <a:xfrm>
            <a:off x="571472" y="2500306"/>
            <a:ext cx="4857784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2500306"/>
            <a:ext cx="2224826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2714612" y="5214950"/>
            <a:ext cx="47243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Označíme cestu kopírování</a:t>
            </a:r>
          </a:p>
          <a:p>
            <a:pPr marL="342900" indent="-342900">
              <a:buAutoNum type="arabicPeriod"/>
            </a:pPr>
            <a:r>
              <a:rPr lang="cs-CZ" dirty="0" smtClean="0"/>
              <a:t>Označíme kopírovaný objekt (se </a:t>
            </a:r>
            <a:r>
              <a:rPr lang="cs-CZ" dirty="0" err="1" smtClean="0"/>
              <a:t>Shiftem</a:t>
            </a:r>
            <a:r>
              <a:rPr lang="cs-CZ" dirty="0" smtClean="0"/>
              <a:t>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0" y="214290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pl-PL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Vícenásobné kopírování – cvičení</a:t>
            </a:r>
            <a:endParaRPr lang="cs-CZ" sz="4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2428868"/>
            <a:ext cx="3079622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2428868"/>
            <a:ext cx="2148043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ovéPole 13"/>
          <p:cNvSpPr txBox="1"/>
          <p:nvPr/>
        </p:nvSpPr>
        <p:spPr>
          <a:xfrm>
            <a:off x="1571604" y="1500174"/>
            <a:ext cx="2343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Vytvořte tyto obrazce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ZONER software, a. s.,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Zoner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Callisto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5 uživatelská příručka.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Copyright © 1991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–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1999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Inso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Chicago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Dokumentace: © 1996–2004 ZONER software, a. s. Dostupný z </a:t>
            </a:r>
            <a:r>
              <a:rPr lang="cs-CZ" sz="2400" u="sng" dirty="0" smtClean="0">
                <a:latin typeface="Arial" pitchFamily="34" charset="0"/>
                <a:cs typeface="Arial" pitchFamily="34" charset="0"/>
                <a:hlinkClick r:id="rId2"/>
              </a:rPr>
              <a:t>http://www.callisto.cz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spcBef>
                <a:spcPts val="0"/>
              </a:spcBef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Obrázky vytvořeny v programu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Zonner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Callisto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. 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2017</TotalTime>
  <Words>340</Words>
  <Application>Microsoft Office PowerPoint</Application>
  <PresentationFormat>Předvádění na obrazovce (4:3)</PresentationFormat>
  <Paragraphs>54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Shluk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</vt:lpstr>
    </vt:vector>
  </TitlesOfParts>
  <Company>VOŠ r.v. a SZeŠ Hořice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sarcovj</dc:creator>
  <cp:lastModifiedBy>jitka</cp:lastModifiedBy>
  <cp:revision>218</cp:revision>
  <dcterms:created xsi:type="dcterms:W3CDTF">2005-11-03T09:04:36Z</dcterms:created>
  <dcterms:modified xsi:type="dcterms:W3CDTF">2014-05-23T12:43:01Z</dcterms:modified>
</cp:coreProperties>
</file>