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3" r:id="rId2"/>
    <p:sldId id="274" r:id="rId3"/>
    <p:sldId id="275" r:id="rId4"/>
    <p:sldId id="276" r:id="rId5"/>
    <p:sldId id="277" r:id="rId6"/>
    <p:sldId id="278" r:id="rId7"/>
    <p:sldId id="26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47" autoAdjust="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BB324-3A4F-4202-BF0C-DFB65329CA37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9E16B-02A0-4380-8661-DA02AB023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logické operace s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objekty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20. 10. 2013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logickými operacemi a jejich použitím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 příkladem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Logické operace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76368" t="16308" r="8984" b="60254"/>
          <a:stretch>
            <a:fillRect/>
          </a:stretch>
        </p:blipFill>
        <p:spPr bwMode="auto">
          <a:xfrm>
            <a:off x="1928794" y="2000240"/>
            <a:ext cx="178595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642910" y="1500174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Galerie – logické operace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72132" y="1785926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Další úpravy objektů pomoci logických operací: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142844" y="4000504"/>
            <a:ext cx="1500198" cy="285752"/>
          </a:xfrm>
          <a:prstGeom prst="wedgeRectCallout">
            <a:avLst>
              <a:gd name="adj1" fmla="val 78926"/>
              <a:gd name="adj2" fmla="val -18131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Spojit objekty</a:t>
            </a:r>
            <a:endParaRPr lang="cs-CZ" sz="1400" dirty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3857620" y="3143248"/>
            <a:ext cx="1500198" cy="285752"/>
          </a:xfrm>
          <a:prstGeom prst="wedgeRectCallout">
            <a:avLst>
              <a:gd name="adj1" fmla="val -133136"/>
              <a:gd name="adj2" fmla="val 82014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Průnik objektů</a:t>
            </a:r>
            <a:endParaRPr lang="cs-CZ" sz="1400" dirty="0"/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3500430" y="4429132"/>
            <a:ext cx="1500198" cy="285752"/>
          </a:xfrm>
          <a:prstGeom prst="wedgeRectCallout">
            <a:avLst>
              <a:gd name="adj1" fmla="val -77898"/>
              <a:gd name="adj2" fmla="val -30465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Oříznout objekty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15008" y="3643314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dirty="0" smtClean="0"/>
              <a:t>Sjednocení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Průnik  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Oříznutí objektů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00063" y="428625"/>
            <a:ext cx="7643812" cy="78579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214282" y="357166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Spojení objektů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628" y="3643314"/>
            <a:ext cx="392909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dirty="0" smtClean="0"/>
              <a:t>Vznikne nový objekt. Jeho vlastnosti jsou stejné jako vlastnosti objektu, který se nachází dále z hlediska perspektivy.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8086" t="35156" r="41406" b="54590"/>
          <a:stretch>
            <a:fillRect/>
          </a:stretch>
        </p:blipFill>
        <p:spPr bwMode="auto">
          <a:xfrm>
            <a:off x="285720" y="1928802"/>
            <a:ext cx="250033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42383" t="34619" r="42383" b="53662"/>
          <a:stretch>
            <a:fillRect/>
          </a:stretch>
        </p:blipFill>
        <p:spPr bwMode="auto">
          <a:xfrm>
            <a:off x="2786050" y="1857364"/>
            <a:ext cx="185738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000240"/>
            <a:ext cx="1357322" cy="75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1928802"/>
            <a:ext cx="1419227" cy="788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428596" y="3500438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dva objekty (klávesa Shift) a klepneme na tlačítko pro spojení</a:t>
            </a:r>
          </a:p>
          <a:p>
            <a:r>
              <a:rPr lang="cs-CZ" dirty="0" smtClean="0"/>
              <a:t>nebo v nabídce Objekty – logické operace – spojit objekty</a:t>
            </a:r>
            <a:endParaRPr lang="cs-CZ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 l="76368" t="30957" r="20116" b="65381"/>
          <a:stretch>
            <a:fillRect/>
          </a:stretch>
        </p:blipFill>
        <p:spPr bwMode="auto">
          <a:xfrm>
            <a:off x="4071934" y="3857628"/>
            <a:ext cx="42862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214282" y="357166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Průnik objektů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034" y="3714752"/>
            <a:ext cx="37862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dva objekty a klepneme na tlačítko pro průnik objektů </a:t>
            </a:r>
          </a:p>
          <a:p>
            <a:r>
              <a:rPr lang="cs-CZ" dirty="0" smtClean="0"/>
              <a:t>nebo v nabídce Objekty – logické operace – průnik objektů</a:t>
            </a:r>
          </a:p>
          <a:p>
            <a:pPr eaLnBrk="1" hangingPunct="1"/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929190" y="3714752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Vznikne nový objekt ve tvaru části, kterou se objekty </a:t>
            </a:r>
            <a:r>
              <a:rPr lang="cs-CZ" b="1" dirty="0" smtClean="0"/>
              <a:t>překrývaly</a:t>
            </a:r>
            <a:r>
              <a:rPr lang="cs-CZ" dirty="0" smtClean="0"/>
              <a:t>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79884" t="30957" r="16600" b="65381"/>
          <a:stretch>
            <a:fillRect/>
          </a:stretch>
        </p:blipFill>
        <p:spPr bwMode="auto">
          <a:xfrm>
            <a:off x="4000496" y="4071942"/>
            <a:ext cx="42862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714488"/>
            <a:ext cx="2000264" cy="1428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857364"/>
            <a:ext cx="120332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214282" y="357166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Ořez pomocí objektů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158" y="4008804"/>
            <a:ext cx="442915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80000"/>
              </a:lnSpc>
              <a:buAutoNum type="arabicPeriod"/>
            </a:pPr>
            <a:r>
              <a:rPr lang="cs-CZ" dirty="0" smtClean="0"/>
              <a:t>Nejprve kliknutím myší vybereme objekt, který označíme jako řezací a klepneme na tlačítko  </a:t>
            </a:r>
          </a:p>
          <a:p>
            <a:pPr marL="342900" indent="-342900">
              <a:lnSpc>
                <a:spcPct val="80000"/>
              </a:lnSpc>
            </a:pPr>
            <a:r>
              <a:rPr lang="cs-CZ" dirty="0" smtClean="0"/>
              <a:t>nebo v nabídce Objekty – logické operace – oříznout objekty - označit řezací objekt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9922" t="18310" r="45508" b="56787"/>
          <a:stretch>
            <a:fillRect/>
          </a:stretch>
        </p:blipFill>
        <p:spPr bwMode="auto">
          <a:xfrm>
            <a:off x="214282" y="1428736"/>
            <a:ext cx="334708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786314" y="3571876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Vybereme řezaný objekt (ten, který má být ořezán) </a:t>
            </a:r>
            <a:br>
              <a:rPr lang="cs-CZ" dirty="0" smtClean="0"/>
            </a:br>
            <a:r>
              <a:rPr lang="cs-CZ" dirty="0" smtClean="0"/>
              <a:t>a stiskneme druhé tlačítko </a:t>
            </a:r>
          </a:p>
          <a:p>
            <a:r>
              <a:rPr lang="cs-CZ" dirty="0" smtClean="0"/>
              <a:t>nebo v nabídce Objekty – logické operace – oříznout objekty – oříznout vybrané objekty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20508" t="18311" r="46094" b="57519"/>
          <a:stretch>
            <a:fillRect/>
          </a:stretch>
        </p:blipFill>
        <p:spPr bwMode="auto">
          <a:xfrm>
            <a:off x="3643306" y="1357298"/>
            <a:ext cx="3208215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Přímá spojovací šipka 7"/>
          <p:cNvCxnSpPr/>
          <p:nvPr/>
        </p:nvCxnSpPr>
        <p:spPr>
          <a:xfrm rot="16200000" flipV="1">
            <a:off x="1928794" y="3500438"/>
            <a:ext cx="2000264" cy="1428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16200000" flipV="1">
            <a:off x="6143636" y="2928934"/>
            <a:ext cx="1785950" cy="10715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 l="20117" t="21435" r="62891" b="65381"/>
          <a:stretch>
            <a:fillRect/>
          </a:stretch>
        </p:blipFill>
        <p:spPr bwMode="auto">
          <a:xfrm>
            <a:off x="6786578" y="1571612"/>
            <a:ext cx="207170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Logické operace - cvičení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428736"/>
            <a:ext cx="1857388" cy="115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428736"/>
            <a:ext cx="1857388" cy="1159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428736"/>
            <a:ext cx="1857388" cy="115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786190"/>
            <a:ext cx="192480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857628"/>
            <a:ext cx="1857388" cy="1159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3714752"/>
            <a:ext cx="1928826" cy="93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1000100" y="2928934"/>
            <a:ext cx="4288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Pomoci logických operací spojte objekty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71538" y="5286388"/>
            <a:ext cx="4608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Pomoci logických operací vyřízněte objekty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  <a:hlinkClick r:id="rId2"/>
              </a:rPr>
              <a:t>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Libuše Kovářová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Počítačová grafika na základní škole,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1. vydání: 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Media, s.r.o., 2004. ISBN: 80-86686-15-9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1935</TotalTime>
  <Words>303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Snímek 1</vt:lpstr>
      <vt:lpstr>Snímek 2</vt:lpstr>
      <vt:lpstr>Snímek 3</vt:lpstr>
      <vt:lpstr>Snímek 4</vt:lpstr>
      <vt:lpstr>Snímek 5</vt:lpstr>
      <vt:lpstr>Snímek 6</vt:lpstr>
      <vt:lpstr>Zdroj</vt:lpstr>
    </vt:vector>
  </TitlesOfParts>
  <Company>VOŠ r.v. a SZeŠ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nausovj</cp:lastModifiedBy>
  <cp:revision>210</cp:revision>
  <dcterms:created xsi:type="dcterms:W3CDTF">2005-11-03T09:04:36Z</dcterms:created>
  <dcterms:modified xsi:type="dcterms:W3CDTF">2014-03-26T08:00:28Z</dcterms:modified>
</cp:coreProperties>
</file>