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3" r:id="rId2"/>
    <p:sldId id="275" r:id="rId3"/>
    <p:sldId id="277" r:id="rId4"/>
    <p:sldId id="276" r:id="rId5"/>
    <p:sldId id="278" r:id="rId6"/>
    <p:sldId id="26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47" autoAdjust="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5BB324-3A4F-4202-BF0C-DFB65329CA37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9E16B-02A0-4380-8661-DA02AB0234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FE8A022-6F7A-40E9-B19B-0177172CCD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C472742-22B4-4CA0-90CD-AC1F4ACB10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47AEB5-FB63-4016-B03A-11EBD6E701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57C1A1-AFA8-4C57-837A-236B0CC02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DC5F01-4586-43AC-A306-291173C1B7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0641595-9901-47E2-B3AD-4BE7C5B37D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E053D0-D4FF-495E-B481-B02A2E62FD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8C6026-1D41-4A96-85E3-E845F201F6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D26BA3B-4927-4D27-BEA1-8A828F67AC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5E2C5D-F5FD-4349-B987-57D42E761B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4AD9B1-E48B-428E-81E4-113BD10598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ED49291-6940-4FF3-975C-55785B9A86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llist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714488"/>
          <a:ext cx="6697662" cy="430731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 – kombinace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objektů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VY_32_INOVACE_09.01.15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Jana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Naušová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2. – 4.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ročník Přírodovědné lyceum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2. 11. 2013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Materiál seznamuje žáky s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možnostmi kombinováním objektů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 programu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  slouží jako výkladová  s příkladem na procvičení.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Kombinace objektů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85920" y="5842337"/>
            <a:ext cx="66785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87425" indent="-363538" algn="ctr"/>
            <a:r>
              <a:rPr lang="cs-CZ" sz="2000" dirty="0" smtClean="0"/>
              <a:t>pokud kombinujeme objekty s různými vlastnostmi, hotový objekt převezme vlastnosti prvně vybraného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99592" y="1052736"/>
            <a:ext cx="67151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Kombinace slouží ke zprůhlednění průniku dvou objektů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21680" t="18311" r="61914" b="60449"/>
          <a:stretch>
            <a:fillRect/>
          </a:stretch>
        </p:blipFill>
        <p:spPr bwMode="auto">
          <a:xfrm>
            <a:off x="428596" y="1857364"/>
            <a:ext cx="2000264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 l="21289" t="18506" r="59961" b="58789"/>
          <a:stretch>
            <a:fillRect/>
          </a:stretch>
        </p:blipFill>
        <p:spPr bwMode="auto">
          <a:xfrm>
            <a:off x="5643570" y="1785926"/>
            <a:ext cx="2286016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428596" y="4214818"/>
            <a:ext cx="371477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Nakreslíme dvě soustředné kružnice, každou jinou barvou než bílou (nejdříve větší pak menší)</a:t>
            </a:r>
          </a:p>
          <a:p>
            <a:pPr marL="342900" indent="-342900"/>
            <a:r>
              <a:rPr lang="cs-CZ" sz="2000" dirty="0" smtClean="0"/>
              <a:t>Obě vybereme (se </a:t>
            </a:r>
            <a:r>
              <a:rPr lang="cs-CZ" sz="2000" dirty="0" err="1" smtClean="0"/>
              <a:t>Shiftem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3438" y="4214818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Stiskem CTRL+K nebo z  nabídky </a:t>
            </a:r>
            <a:r>
              <a:rPr lang="cs-CZ" sz="2000" b="1" dirty="0" smtClean="0"/>
              <a:t>Objekty-Kombinovat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857752" y="5072074"/>
            <a:ext cx="31053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Vnitřek se stal </a:t>
            </a:r>
            <a:r>
              <a:rPr lang="cs-CZ" sz="2000" b="1" dirty="0" smtClean="0"/>
              <a:t>průhledný</a:t>
            </a:r>
            <a:endParaRPr lang="cs-CZ" sz="20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 l="21289" t="17773" r="60547" b="59522"/>
          <a:stretch>
            <a:fillRect/>
          </a:stretch>
        </p:blipFill>
        <p:spPr bwMode="auto">
          <a:xfrm>
            <a:off x="2643174" y="1785926"/>
            <a:ext cx="2214578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Kombinace objektů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28586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8038" indent="-442913"/>
            <a:r>
              <a:rPr lang="cs-CZ" sz="2000" dirty="0" smtClean="0"/>
              <a:t>můžeme </a:t>
            </a:r>
            <a:r>
              <a:rPr lang="cs-CZ" sz="2000" dirty="0"/>
              <a:t>spojit více objektů do jednoho</a:t>
            </a:r>
          </a:p>
          <a:p>
            <a:pPr marL="808038" indent="-442913"/>
            <a:r>
              <a:rPr lang="cs-CZ" sz="2000" dirty="0" smtClean="0"/>
              <a:t>můžeme </a:t>
            </a:r>
            <a:r>
              <a:rPr lang="cs-CZ" sz="2000" dirty="0"/>
              <a:t>vytvářet rámečky, </a:t>
            </a:r>
            <a:r>
              <a:rPr lang="cs-CZ" sz="2000" dirty="0" smtClean="0"/>
              <a:t>puzzle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23437" t="16113" r="50781" b="50928"/>
          <a:stretch>
            <a:fillRect/>
          </a:stretch>
        </p:blipFill>
        <p:spPr bwMode="auto">
          <a:xfrm>
            <a:off x="428596" y="2285992"/>
            <a:ext cx="1536711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8596" y="4214818"/>
            <a:ext cx="41434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Nakreslíme čtyři čtverce, všechny  vybereme (se </a:t>
            </a:r>
            <a:r>
              <a:rPr lang="cs-CZ" sz="2000" dirty="0" err="1" smtClean="0"/>
              <a:t>Shiftem</a:t>
            </a:r>
            <a:r>
              <a:rPr lang="cs-CZ" sz="2000" dirty="0" smtClean="0"/>
              <a:t>)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Aplikujeme kombinaci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l="22266" t="15381" r="49609" b="50195"/>
          <a:stretch>
            <a:fillRect/>
          </a:stretch>
        </p:blipFill>
        <p:spPr bwMode="auto">
          <a:xfrm>
            <a:off x="2500298" y="2214554"/>
            <a:ext cx="1678033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427984" y="4221088"/>
            <a:ext cx="41434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000" dirty="0" smtClean="0"/>
              <a:t>3. Přepneme na tvarování objektů</a:t>
            </a:r>
          </a:p>
          <a:p>
            <a:pPr marL="342900" indent="-342900"/>
            <a:r>
              <a:rPr lang="cs-CZ" sz="2000" dirty="0" smtClean="0"/>
              <a:t>4. Ohraničením vybereme 4 vnitřní body v každém čtverci</a:t>
            </a:r>
          </a:p>
          <a:p>
            <a:pPr marL="342900" indent="-342900"/>
            <a:r>
              <a:rPr lang="cs-CZ" sz="2000" dirty="0" smtClean="0"/>
              <a:t>5. Jeden z nich táhneme, tvarují se současně všechny čtverce najednou</a:t>
            </a:r>
            <a:endParaRPr lang="cs-CZ" sz="20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 l="23047" t="16308" r="50586" b="52197"/>
          <a:stretch>
            <a:fillRect/>
          </a:stretch>
        </p:blipFill>
        <p:spPr bwMode="auto">
          <a:xfrm>
            <a:off x="4643438" y="2214554"/>
            <a:ext cx="1719496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 l="23047" t="14844" r="50000" b="52197"/>
          <a:stretch>
            <a:fillRect/>
          </a:stretch>
        </p:blipFill>
        <p:spPr bwMode="auto">
          <a:xfrm>
            <a:off x="6643702" y="2143116"/>
            <a:ext cx="1679600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 l="65" t="12930" r="97688" b="84261"/>
          <a:stretch>
            <a:fillRect/>
          </a:stretch>
        </p:blipFill>
        <p:spPr bwMode="auto">
          <a:xfrm>
            <a:off x="8532440" y="4293096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22852" t="15381" r="48437" b="51660"/>
          <a:stretch>
            <a:fillRect/>
          </a:stretch>
        </p:blipFill>
        <p:spPr bwMode="auto">
          <a:xfrm>
            <a:off x="3000364" y="1643050"/>
            <a:ext cx="2428892" cy="2230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l="23047" t="14844" r="50586" b="51465"/>
          <a:stretch>
            <a:fillRect/>
          </a:stretch>
        </p:blipFill>
        <p:spPr bwMode="auto">
          <a:xfrm>
            <a:off x="357158" y="1643050"/>
            <a:ext cx="2166427" cy="2214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 l="23047" t="14844" r="47656" b="51465"/>
          <a:stretch>
            <a:fillRect/>
          </a:stretch>
        </p:blipFill>
        <p:spPr bwMode="auto">
          <a:xfrm>
            <a:off x="5715008" y="1500174"/>
            <a:ext cx="2484792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Kombinace objektů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4286256"/>
            <a:ext cx="26432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čtverce s bitmapovou výplní </a:t>
            </a:r>
            <a:r>
              <a:rPr lang="cs-CZ" sz="2400" b="1" dirty="0" smtClean="0"/>
              <a:t>bez kombinace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29322" y="4286256"/>
            <a:ext cx="27860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čtverce s bitmapovou výplní s kombinací po úpravě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1802" y="4286256"/>
            <a:ext cx="27146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čtverce s bitmapovou výplní </a:t>
            </a:r>
            <a:r>
              <a:rPr lang="cs-CZ" sz="2400" b="1" dirty="0" smtClean="0"/>
              <a:t>s kombinací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22851" t="14648" r="53125" b="59717"/>
          <a:stretch>
            <a:fillRect/>
          </a:stretch>
        </p:blipFill>
        <p:spPr bwMode="auto">
          <a:xfrm>
            <a:off x="683568" y="2780928"/>
            <a:ext cx="2928958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 l="23047" t="14844" r="52344" b="59522"/>
          <a:stretch>
            <a:fillRect/>
          </a:stretch>
        </p:blipFill>
        <p:spPr bwMode="auto">
          <a:xfrm>
            <a:off x="5004048" y="2780928"/>
            <a:ext cx="3000396" cy="2500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Kombinace objektů - cvičení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1571612"/>
            <a:ext cx="6457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Vytvořte pomocí kombinace libovolné obrazce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ZONER software, a. s.,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5 uživatelská příručka.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Copyright © 1991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1999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Inso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Chicago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Dokumentace: © 1996–2004 ZONER software, a. s. Dostupný z </a:t>
            </a:r>
            <a:r>
              <a:rPr lang="cs-CZ" sz="2400" u="sng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  <a:hlinkClick r:id="rId2"/>
              </a:rPr>
              <a:t>callisto.cz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2053</TotalTime>
  <Words>260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Snímek 2</vt:lpstr>
      <vt:lpstr>Snímek 3</vt:lpstr>
      <vt:lpstr>Snímek 4</vt:lpstr>
      <vt:lpstr>Snímek 5</vt:lpstr>
      <vt:lpstr>Zdroj</vt:lpstr>
    </vt:vector>
  </TitlesOfParts>
  <Company>VOŠ r.v. a SZeŠ Hořice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sarcovj</dc:creator>
  <cp:lastModifiedBy>nausovj</cp:lastModifiedBy>
  <cp:revision>223</cp:revision>
  <dcterms:created xsi:type="dcterms:W3CDTF">2005-11-03T09:04:36Z</dcterms:created>
  <dcterms:modified xsi:type="dcterms:W3CDTF">2014-03-26T08:00:47Z</dcterms:modified>
</cp:coreProperties>
</file>