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63" r:id="rId2"/>
    <p:sldId id="279" r:id="rId3"/>
    <p:sldId id="280" r:id="rId4"/>
    <p:sldId id="281" r:id="rId5"/>
    <p:sldId id="282" r:id="rId6"/>
    <p:sldId id="26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47" autoAdjust="0"/>
  </p:normalViewPr>
  <p:slideViewPr>
    <p:cSldViewPr>
      <p:cViewPr>
        <p:scale>
          <a:sx n="62" d="100"/>
          <a:sy n="62" d="100"/>
        </p:scale>
        <p:origin x="-773" y="-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5BB324-3A4F-4202-BF0C-DFB65329CA37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9E16B-02A0-4380-8661-DA02AB0234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618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FE8A022-6F7A-40E9-B19B-0177172CCD4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C472742-22B4-4CA0-90CD-AC1F4ACB10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47AEB5-FB63-4016-B03A-11EBD6E7018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557C1A1-AFA8-4C57-837A-236B0CC021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DC5F01-4586-43AC-A306-291173C1B7D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0641595-9901-47E2-B3AD-4BE7C5B37D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EE053D0-D4FF-495E-B481-B02A2E62FD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98C6026-1D41-4A96-85E3-E845F201F6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D26BA3B-4927-4D27-BEA1-8A828F67AC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5E2C5D-F5FD-4349-B987-57D42E761B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C4AD9B1-E48B-428E-81E4-113BD10598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ED49291-6940-4FF3-975C-55785B9A867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allisto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4" y="1714488"/>
          <a:ext cx="6697662" cy="45526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 – přechody objektů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VY_32_INOVACE_09.01.16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Mgr. Jana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Naušová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2. – 4.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ročník Přírodovědné lyceum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9. 11. 2013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Materiál seznamuje žáky s možnostmi vytvoření vzájemných přechodů objektů v programu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Callisto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  slouží jako výkladová  se současným procvičováním.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Přechody objektů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643050"/>
            <a:ext cx="2000264" cy="22789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28596" y="4143380"/>
            <a:ext cx="44291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vytvoříme dva objekty a označíme oba objekty</a:t>
            </a:r>
          </a:p>
          <a:p>
            <a:pPr marL="342900" indent="-342900">
              <a:buFontTx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Zvolíme v nabídce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Objekty – Vytvořit přechod </a:t>
            </a:r>
          </a:p>
          <a:p>
            <a:pPr marL="342900" indent="-342900">
              <a:buAutoNum type="arabicPeriod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1428736"/>
            <a:ext cx="2071702" cy="2345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5357818" y="4357694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Vytvoří se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přechod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Přechody objektů - tvarování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t="1465" r="67773" b="54590"/>
          <a:stretch>
            <a:fillRect/>
          </a:stretch>
        </p:blipFill>
        <p:spPr bwMode="auto">
          <a:xfrm>
            <a:off x="571472" y="1428736"/>
            <a:ext cx="2881309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4929198"/>
            <a:ext cx="4000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Upravujeme pomocí tvarovacího nástroje</a:t>
            </a:r>
            <a:endParaRPr lang="cs-CZ" sz="24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 t="13184" r="97656" b="84619"/>
          <a:stretch>
            <a:fillRect/>
          </a:stretch>
        </p:blipFill>
        <p:spPr bwMode="auto">
          <a:xfrm>
            <a:off x="3714744" y="5286388"/>
            <a:ext cx="666755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TextovéPole 14"/>
          <p:cNvSpPr txBox="1"/>
          <p:nvPr/>
        </p:nvSpPr>
        <p:spPr>
          <a:xfrm>
            <a:off x="5000628" y="4786322"/>
            <a:ext cx="36433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Dráha přechodu je tvořena čárou, kterou můžeme dále tvarovat</a:t>
            </a:r>
            <a:endParaRPr lang="cs-CZ" sz="24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 l="12500" t="3857" r="65820" b="55127"/>
          <a:stretch>
            <a:fillRect/>
          </a:stretch>
        </p:blipFill>
        <p:spPr bwMode="auto">
          <a:xfrm>
            <a:off x="5286380" y="1285860"/>
            <a:ext cx="2171179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AutoShape 10"/>
          <p:cNvSpPr>
            <a:spLocks noChangeArrowheads="1"/>
          </p:cNvSpPr>
          <p:nvPr/>
        </p:nvSpPr>
        <p:spPr bwMode="auto">
          <a:xfrm>
            <a:off x="4000496" y="2214554"/>
            <a:ext cx="1143008" cy="500066"/>
          </a:xfrm>
          <a:prstGeom prst="wedgeRectCallout">
            <a:avLst>
              <a:gd name="adj1" fmla="val 144624"/>
              <a:gd name="adj2" fmla="val -206180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Přidat uzel</a:t>
            </a:r>
            <a:endParaRPr lang="cs-CZ" sz="1400" dirty="0"/>
          </a:p>
        </p:txBody>
      </p:sp>
      <p:cxnSp>
        <p:nvCxnSpPr>
          <p:cNvPr id="19" name="Přímá spojovací šipka 18"/>
          <p:cNvCxnSpPr/>
          <p:nvPr/>
        </p:nvCxnSpPr>
        <p:spPr>
          <a:xfrm rot="5400000" flipH="1" flipV="1">
            <a:off x="5572132" y="4214818"/>
            <a:ext cx="1071570" cy="2143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 l="8203" t="16113" r="68945" b="54590"/>
          <a:stretch>
            <a:fillRect/>
          </a:stretch>
        </p:blipFill>
        <p:spPr bwMode="auto">
          <a:xfrm>
            <a:off x="1357322" y="1857364"/>
            <a:ext cx="2786050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 t="3662" r="78906" b="93408"/>
          <a:stretch>
            <a:fillRect/>
          </a:stretch>
        </p:blipFill>
        <p:spPr bwMode="auto">
          <a:xfrm>
            <a:off x="1000132" y="1500174"/>
            <a:ext cx="2571768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AutoShape 10"/>
          <p:cNvSpPr>
            <a:spLocks noChangeArrowheads="1"/>
          </p:cNvSpPr>
          <p:nvPr/>
        </p:nvSpPr>
        <p:spPr bwMode="auto">
          <a:xfrm>
            <a:off x="142844" y="2643182"/>
            <a:ext cx="1143008" cy="500066"/>
          </a:xfrm>
          <a:prstGeom prst="wedgeRectCallout">
            <a:avLst>
              <a:gd name="adj1" fmla="val 70281"/>
              <a:gd name="adj2" fmla="val -232039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Počet kroků  přechodu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58" y="4786322"/>
            <a:ext cx="45760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Alternativní panel nástrojů – nastavení </a:t>
            </a:r>
            <a:r>
              <a:rPr lang="cs-CZ" sz="2400" b="1" dirty="0" smtClean="0"/>
              <a:t>počtu objektů </a:t>
            </a:r>
            <a:r>
              <a:rPr lang="cs-CZ" sz="2400" dirty="0" smtClean="0"/>
              <a:t>v přechodu</a:t>
            </a:r>
            <a:endParaRPr lang="cs-CZ" sz="2400" dirty="0"/>
          </a:p>
        </p:txBody>
      </p:sp>
      <p:sp>
        <p:nvSpPr>
          <p:cNvPr id="7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Přechody objektů - tvarování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 l="7617" t="16113" r="68945" b="54590"/>
          <a:stretch>
            <a:fillRect/>
          </a:stretch>
        </p:blipFill>
        <p:spPr bwMode="auto">
          <a:xfrm>
            <a:off x="5643570" y="2214554"/>
            <a:ext cx="2857488" cy="2857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 t="3662" r="78906" b="93408"/>
          <a:stretch>
            <a:fillRect/>
          </a:stretch>
        </p:blipFill>
        <p:spPr bwMode="auto">
          <a:xfrm>
            <a:off x="4857752" y="1571612"/>
            <a:ext cx="2571768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AutoShape 10"/>
          <p:cNvSpPr>
            <a:spLocks noChangeArrowheads="1"/>
          </p:cNvSpPr>
          <p:nvPr/>
        </p:nvSpPr>
        <p:spPr bwMode="auto">
          <a:xfrm>
            <a:off x="4214810" y="2643182"/>
            <a:ext cx="1143008" cy="571504"/>
          </a:xfrm>
          <a:prstGeom prst="wedgeRectCallout">
            <a:avLst>
              <a:gd name="adj1" fmla="val 113917"/>
              <a:gd name="adj2" fmla="val -199332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Úhel přechodu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86380" y="5143512"/>
            <a:ext cx="34290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nastavení </a:t>
            </a:r>
            <a:r>
              <a:rPr lang="cs-CZ" sz="2400" b="1" dirty="0" smtClean="0"/>
              <a:t>úhlu přechodu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l="8203" t="16113" r="69531" b="55322"/>
          <a:stretch>
            <a:fillRect/>
          </a:stretch>
        </p:blipFill>
        <p:spPr bwMode="auto">
          <a:xfrm>
            <a:off x="500034" y="1928802"/>
            <a:ext cx="2714612" cy="2786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t="3662" r="78906" b="93408"/>
          <a:stretch>
            <a:fillRect/>
          </a:stretch>
        </p:blipFill>
        <p:spPr bwMode="auto">
          <a:xfrm>
            <a:off x="357158" y="1428736"/>
            <a:ext cx="2571768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57158" y="4929198"/>
            <a:ext cx="35004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nastavení </a:t>
            </a:r>
            <a:r>
              <a:rPr lang="cs-CZ" sz="2400" b="1" dirty="0" smtClean="0"/>
              <a:t>barvy pro přechod</a:t>
            </a:r>
          </a:p>
        </p:txBody>
      </p:sp>
      <p:sp>
        <p:nvSpPr>
          <p:cNvPr id="6" name="AutoShape 10"/>
          <p:cNvSpPr>
            <a:spLocks noChangeArrowheads="1"/>
          </p:cNvSpPr>
          <p:nvPr/>
        </p:nvSpPr>
        <p:spPr bwMode="auto">
          <a:xfrm>
            <a:off x="2857488" y="2500306"/>
            <a:ext cx="1428760" cy="571504"/>
          </a:xfrm>
          <a:prstGeom prst="wedgeRectCallout">
            <a:avLst>
              <a:gd name="adj1" fmla="val -80668"/>
              <a:gd name="adj2" fmla="val -197285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Barvy pro přechod</a:t>
            </a:r>
            <a:endParaRPr lang="cs-CZ" sz="1400" dirty="0"/>
          </a:p>
        </p:txBody>
      </p:sp>
      <p:sp>
        <p:nvSpPr>
          <p:cNvPr id="7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Přechody objektů - tvarování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 l="8789" t="16113" r="69531" b="53857"/>
          <a:stretch>
            <a:fillRect/>
          </a:stretch>
        </p:blipFill>
        <p:spPr bwMode="auto">
          <a:xfrm>
            <a:off x="4857752" y="2000240"/>
            <a:ext cx="2643174" cy="29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/>
          <a:srcRect t="3662" r="78906" b="93408"/>
          <a:stretch>
            <a:fillRect/>
          </a:stretch>
        </p:blipFill>
        <p:spPr bwMode="auto">
          <a:xfrm>
            <a:off x="4786314" y="1357298"/>
            <a:ext cx="2571768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AutoShape 10"/>
          <p:cNvSpPr>
            <a:spLocks noChangeArrowheads="1"/>
          </p:cNvSpPr>
          <p:nvPr/>
        </p:nvSpPr>
        <p:spPr bwMode="auto">
          <a:xfrm>
            <a:off x="7215206" y="2571744"/>
            <a:ext cx="1428760" cy="357190"/>
          </a:xfrm>
          <a:prstGeom prst="wedgeRectCallout">
            <a:avLst>
              <a:gd name="adj1" fmla="val -48991"/>
              <a:gd name="adj2" fmla="val -329810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Prohodit pořadí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4876" y="5072074"/>
            <a:ext cx="35004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nastavení </a:t>
            </a:r>
            <a:r>
              <a:rPr lang="cs-CZ" sz="2400" b="1" dirty="0" smtClean="0"/>
              <a:t>pořadí objektů </a:t>
            </a:r>
            <a:r>
              <a:rPr lang="cs-CZ" sz="2400" dirty="0" smtClean="0"/>
              <a:t>v přechodu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ZONER software, a. s.,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Zoner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Callisto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5 uživatelská příručka.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Copyright © 1991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1999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Inso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Chicago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Dokumentace: © 1996–2004 ZONER software, a. s. Dostupný z </a:t>
            </a:r>
            <a:r>
              <a:rPr lang="cs-CZ" sz="2400" u="sng" dirty="0" smtClean="0">
                <a:latin typeface="Arial" pitchFamily="34" charset="0"/>
                <a:cs typeface="Arial" pitchFamily="34" charset="0"/>
                <a:hlinkClick r:id="rId2"/>
              </a:rPr>
              <a:t>http://www.callisto.cz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spcBef>
                <a:spcPts val="0"/>
              </a:spcBef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Obrázky vytvořeny v programu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Zoner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Callisto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2195</TotalTime>
  <Words>206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</vt:lpstr>
    </vt:vector>
  </TitlesOfParts>
  <Company>VOŠ r.v. a SZeŠ Hořice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sarcovj</dc:creator>
  <cp:lastModifiedBy>jitka</cp:lastModifiedBy>
  <cp:revision>237</cp:revision>
  <dcterms:created xsi:type="dcterms:W3CDTF">2005-11-03T09:04:36Z</dcterms:created>
  <dcterms:modified xsi:type="dcterms:W3CDTF">2014-05-23T12:47:05Z</dcterms:modified>
</cp:coreProperties>
</file>