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3" r:id="rId2"/>
    <p:sldId id="283" r:id="rId3"/>
    <p:sldId id="284" r:id="rId4"/>
    <p:sldId id="285" r:id="rId5"/>
    <p:sldId id="287" r:id="rId6"/>
    <p:sldId id="288" r:id="rId7"/>
    <p:sldId id="289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47" autoAdjust="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5BB324-3A4F-4202-BF0C-DFB65329CA37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9E16B-02A0-4380-8661-DA02AB0234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FE8A022-6F7A-40E9-B19B-0177172CCD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C472742-22B4-4CA0-90CD-AC1F4ACB10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47AEB5-FB63-4016-B03A-11EBD6E7018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557C1A1-AFA8-4C57-837A-236B0CC021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DC5F01-4586-43AC-A306-291173C1B7D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0641595-9901-47E2-B3AD-4BE7C5B37D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EE053D0-D4FF-495E-B481-B02A2E62FD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98C6026-1D41-4A96-85E3-E845F201F6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D26BA3B-4927-4D27-BEA1-8A828F67AC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5E2C5D-F5FD-4349-B987-57D42E761B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4AD9B1-E48B-428E-81E4-113BD10598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ED49291-6940-4FF3-975C-55785B9A86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allisto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1714488"/>
          <a:ext cx="6697662" cy="424858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 – import a export 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VY_32_INOVACE_09.01.17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Jana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Naušová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2. – 4.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ročník Přírodovědné lyceum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16. 11. 2013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Materiál seznamuje žáky s možnostmi importu a exportu obrázků v programu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  slouží jako výkladová.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Import obrázků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1428736"/>
            <a:ext cx="7500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Importovat můžeme obrázky a výkresy vytvořené v jiných programech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57224" y="2357430"/>
            <a:ext cx="587558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Rozeznáváme dva druhy  obrazových souborů: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Vektorové</a:t>
            </a:r>
            <a:r>
              <a:rPr lang="cs-CZ" sz="2000" dirty="0" smtClean="0"/>
              <a:t> – rozkládají se na jednotlivé objekty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Bitmapy </a:t>
            </a:r>
            <a:r>
              <a:rPr lang="cs-CZ" sz="2000" dirty="0" smtClean="0"/>
              <a:t>– vkládají se jako jeden objekt</a:t>
            </a:r>
            <a:endParaRPr lang="cs-CZ" sz="2000" dirty="0"/>
          </a:p>
        </p:txBody>
      </p:sp>
      <p:sp>
        <p:nvSpPr>
          <p:cNvPr id="17" name="Obdélník 16"/>
          <p:cNvSpPr/>
          <p:nvPr/>
        </p:nvSpPr>
        <p:spPr>
          <a:xfrm>
            <a:off x="1142976" y="3571876"/>
            <a:ext cx="67151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22313" indent="-457200"/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Vektorové obrázky</a:t>
            </a:r>
          </a:p>
          <a:p>
            <a:pPr marL="722313" indent="-457200"/>
            <a:endParaRPr lang="cs-CZ" sz="20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722313" indent="-457200"/>
            <a:r>
              <a:rPr lang="cs-CZ" sz="2000" dirty="0" smtClean="0">
                <a:latin typeface="Arial" pitchFamily="34" charset="0"/>
                <a:cs typeface="Arial" pitchFamily="34" charset="0"/>
              </a:rPr>
              <a:t>Nejčastější importované vektorové formáty:</a:t>
            </a:r>
          </a:p>
          <a:p>
            <a:pPr marL="723900" indent="-447675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ZMF – dokumenty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Callisto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723900" indent="-447675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WMF – Windows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Metafile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nejpoužívanější formát, snadné načítání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71736" y="1857364"/>
            <a:ext cx="464347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22313" indent="-457200"/>
            <a:r>
              <a:rPr lang="cs-CZ" sz="2400" dirty="0" smtClean="0">
                <a:latin typeface="Arial" pitchFamily="34" charset="0"/>
                <a:cs typeface="Arial" pitchFamily="34" charset="0"/>
              </a:rPr>
              <a:t>Import provedeme příkazem </a:t>
            </a:r>
          </a:p>
          <a:p>
            <a:pPr marL="722313" indent="-457200"/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Soubor – Import  </a:t>
            </a:r>
          </a:p>
          <a:p>
            <a:pPr marL="722313" indent="-457200"/>
            <a:r>
              <a:rPr lang="cs-CZ" sz="2400" dirty="0" smtClean="0">
                <a:latin typeface="Arial" pitchFamily="34" charset="0"/>
                <a:cs typeface="Arial" pitchFamily="34" charset="0"/>
              </a:rPr>
              <a:t>	nebo klávesovou zkratkou </a:t>
            </a:r>
          </a:p>
          <a:p>
            <a:pPr marL="722313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	CTRL + Shift + I</a:t>
            </a:r>
          </a:p>
          <a:p>
            <a:pPr marL="722313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nebo stisknutím tlačítka</a:t>
            </a:r>
          </a:p>
          <a:p>
            <a:pPr marL="722313" indent="-457200"/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v panelu nástrojů</a:t>
            </a:r>
          </a:p>
          <a:p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t="3663" r="92383" b="72900"/>
          <a:stretch>
            <a:fillRect/>
          </a:stretch>
        </p:blipFill>
        <p:spPr bwMode="auto">
          <a:xfrm>
            <a:off x="7429520" y="2786058"/>
            <a:ext cx="928662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 t="1660" r="75781" b="68311"/>
          <a:stretch>
            <a:fillRect/>
          </a:stretch>
        </p:blipFill>
        <p:spPr bwMode="auto">
          <a:xfrm>
            <a:off x="142844" y="1285860"/>
            <a:ext cx="2571768" cy="2551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>
            <a:off x="5857884" y="4000504"/>
            <a:ext cx="1571636" cy="8572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 t="24170" r="97656" b="73632"/>
          <a:stretch>
            <a:fillRect/>
          </a:stretch>
        </p:blipFill>
        <p:spPr bwMode="auto">
          <a:xfrm>
            <a:off x="6286512" y="3786190"/>
            <a:ext cx="285752" cy="214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Import obrázků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28662" y="4357694"/>
            <a:ext cx="542928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23888" indent="-447675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další možností vložení obrázků je kopírování a následné vložení obrázků do dokumentu</a:t>
            </a:r>
          </a:p>
          <a:p>
            <a:pPr marL="623888" indent="-449263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nebo vložit obrázek z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Galerie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Kliparty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Bitmapové obrázky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14348" y="1500174"/>
            <a:ext cx="728667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33413" indent="-457200"/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ejčastější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formáty importovaných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obrázků: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76213"/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620713" indent="-447675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BMI –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Bitmap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Image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620713" indent="-447675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BMP – grafický formát ve Windows, zabere nejvíce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místa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620713" indent="-447675" algn="just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GIF – používaný pro internetovou grafiku </a:t>
            </a:r>
          </a:p>
          <a:p>
            <a:pPr marL="620713" indent="-447675" algn="just">
              <a:tabLst>
                <a:tab pos="633413" algn="l"/>
              </a:tabLst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z důvodu možnosti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animace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620713" indent="-447675" algn="just">
              <a:buFont typeface="Arial" pitchFamily="34" charset="0"/>
              <a:buChar char="•"/>
            </a:pPr>
            <a:r>
              <a:rPr lang="cs-CZ" sz="2400" dirty="0" err="1">
                <a:latin typeface="Arial" pitchFamily="34" charset="0"/>
                <a:cs typeface="Arial" pitchFamily="34" charset="0"/>
              </a:rPr>
              <a:t>JPG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(JPEG) – rovněž pro internetovou grafiku, při komprimaci ztrácí kvalitu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EXPORT DOKUMENTU -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Bitových map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t="1465" r="79493" b="56787"/>
          <a:stretch>
            <a:fillRect/>
          </a:stretch>
        </p:blipFill>
        <p:spPr bwMode="auto">
          <a:xfrm>
            <a:off x="395536" y="1916832"/>
            <a:ext cx="2237109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 l="21289" t="17041" r="36523" b="52197"/>
          <a:stretch>
            <a:fillRect/>
          </a:stretch>
        </p:blipFill>
        <p:spPr bwMode="auto">
          <a:xfrm>
            <a:off x="2771800" y="2348880"/>
            <a:ext cx="3796419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 l="55860" t="18506" r="17773" b="44873"/>
          <a:stretch>
            <a:fillRect/>
          </a:stretch>
        </p:blipFill>
        <p:spPr bwMode="auto">
          <a:xfrm>
            <a:off x="6429388" y="3786190"/>
            <a:ext cx="2507474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EXPORT DOKUMENTU -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Vektorových formátů WMF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12890" t="15381" r="45508" b="53857"/>
          <a:stretch>
            <a:fillRect/>
          </a:stretch>
        </p:blipFill>
        <p:spPr bwMode="auto">
          <a:xfrm>
            <a:off x="642910" y="2000240"/>
            <a:ext cx="5072098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 l="69922" t="28760" r="11914" b="57324"/>
          <a:stretch>
            <a:fillRect/>
          </a:stretch>
        </p:blipFill>
        <p:spPr bwMode="auto">
          <a:xfrm>
            <a:off x="6429388" y="3286124"/>
            <a:ext cx="2214578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404664"/>
            <a:ext cx="91440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Cambria" pitchFamily="18" charset="0"/>
              <a:ea typeface="+mj-ea"/>
              <a:cs typeface="+mj-cs"/>
            </a:endParaRPr>
          </a:p>
        </p:txBody>
      </p:sp>
      <p:sp>
        <p:nvSpPr>
          <p:cNvPr id="3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lvl="0"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EXPORT DOKUMENTU –  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Export do PDF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2285992"/>
            <a:ext cx="5172075" cy="364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357158" y="1714488"/>
            <a:ext cx="75724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Soubor - Export do PDF nebo klávesovou zkratkou CTRL+SHIFT+P.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ZONER software, a. s.,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Callisto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5 uživatelská příručka.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Copyright © 1991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1999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Inso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Chicago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Dokumentace: © 1996–2004 ZONER software, a. s. Dostupný z </a:t>
            </a:r>
            <a:r>
              <a:rPr lang="cs-CZ" sz="2400" u="sng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400" u="sng" dirty="0" err="1" smtClean="0">
                <a:latin typeface="Arial" pitchFamily="34" charset="0"/>
                <a:cs typeface="Arial" pitchFamily="34" charset="0"/>
                <a:hlinkClick r:id="rId2"/>
              </a:rPr>
              <a:t>callisto.cz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2474</TotalTime>
  <Words>247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Zdroj</vt:lpstr>
    </vt:vector>
  </TitlesOfParts>
  <Company>VOŠ r.v. a SZeŠ Hořice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sarcovj</dc:creator>
  <cp:lastModifiedBy>nausovj</cp:lastModifiedBy>
  <cp:revision>263</cp:revision>
  <dcterms:created xsi:type="dcterms:W3CDTF">2005-11-03T09:04:36Z</dcterms:created>
  <dcterms:modified xsi:type="dcterms:W3CDTF">2014-03-26T08:01:29Z</dcterms:modified>
</cp:coreProperties>
</file>