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63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6" r:id="rId12"/>
    <p:sldId id="295" r:id="rId13"/>
    <p:sldId id="26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47" autoAdjust="0"/>
  </p:normalViewPr>
  <p:slideViewPr>
    <p:cSldViewPr>
      <p:cViewPr>
        <p:scale>
          <a:sx n="62" d="100"/>
          <a:sy n="62" d="100"/>
        </p:scale>
        <p:origin x="-773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BB324-3A4F-4202-BF0C-DFB65329CA37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9E16B-02A0-4380-8661-DA02AB0234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408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E8A022-6F7A-40E9-B19B-0177172CCD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472742-22B4-4CA0-90CD-AC1F4ACB10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47AEB5-FB63-4016-B03A-11EBD6E701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57C1A1-AFA8-4C57-837A-236B0CC021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DC5F01-4586-43AC-A306-291173C1B7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41595-9901-47E2-B3AD-4BE7C5B37D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053D0-D4FF-495E-B481-B02A2E62FD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98C6026-1D41-4A96-85E3-E845F201F6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D26BA3B-4927-4D27-BEA1-8A828F67AC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5E2C5D-F5FD-4349-B987-57D42E761B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4AD9B1-E48B-428E-81E4-113BD1059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D49291-6940-4FF3-975C-55785B9A86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30731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editace obrázků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VY_32_INOVACE_09.01.18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ročník Přírodovědné lyceum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24. 11.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2013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 možnostmi úpravy digitální fotografie.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Výkladová prezentace slouží současně jako příklady </a:t>
                      </a:r>
                      <a:b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 procvičování. 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EDITOR BITMAP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8" t="8132" r="5425" b="77043"/>
          <a:stretch>
            <a:fillRect/>
          </a:stretch>
        </p:blipFill>
        <p:spPr bwMode="auto">
          <a:xfrm>
            <a:off x="642910" y="3071810"/>
            <a:ext cx="2928958" cy="357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38" y="1500174"/>
            <a:ext cx="950913" cy="101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857620" y="1285860"/>
            <a:ext cx="47828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Bitmapy - </a:t>
            </a:r>
            <a:r>
              <a:rPr lang="da-DK" b="1" dirty="0" smtClean="0"/>
              <a:t>Editovat Bitmapu… nebo stisknutím kombinace kláves CTRL+</a:t>
            </a:r>
          </a:p>
          <a:p>
            <a:r>
              <a:rPr lang="cs-CZ" b="1" dirty="0" smtClean="0"/>
              <a:t>SHIFT+M.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85786" y="3929066"/>
            <a:ext cx="29289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n</a:t>
            </a:r>
            <a:r>
              <a:rPr lang="da-DK" b="1" dirty="0" smtClean="0"/>
              <a:t>ebo</a:t>
            </a:r>
            <a:r>
              <a:rPr lang="cs-CZ" b="1" dirty="0" smtClean="0"/>
              <a:t> ikonou tužky v alternativním panelu</a:t>
            </a:r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 rot="16200000" flipV="1">
            <a:off x="1500166" y="3643314"/>
            <a:ext cx="571504" cy="1428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2428868"/>
            <a:ext cx="4188073" cy="3676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1340768"/>
            <a:ext cx="81724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300" dirty="0" smtClean="0"/>
              <a:t>Měřítko - lupa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Z) – slouží ke zvětšení nebo </a:t>
            </a:r>
            <a:r>
              <a:rPr lang="cs-CZ" sz="2300" dirty="0" err="1" smtClean="0"/>
              <a:t>změnšení</a:t>
            </a:r>
            <a:endParaRPr lang="cs-CZ" sz="2300" dirty="0" smtClean="0"/>
          </a:p>
          <a:p>
            <a:r>
              <a:rPr lang="cs-CZ" sz="2300" dirty="0" smtClean="0"/>
              <a:t>Posun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P) – slouží k posunu obrázku</a:t>
            </a:r>
          </a:p>
          <a:p>
            <a:r>
              <a:rPr lang="cs-CZ" sz="2300" dirty="0" smtClean="0"/>
              <a:t>Ořez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C) – umožňuje komfortní oříznutí bitmapy</a:t>
            </a:r>
          </a:p>
          <a:p>
            <a:r>
              <a:rPr lang="cs-CZ" sz="2300" dirty="0" smtClean="0"/>
              <a:t>Srovnání horizontu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H)</a:t>
            </a:r>
          </a:p>
          <a:p>
            <a:r>
              <a:rPr lang="cs-CZ" sz="2300" dirty="0" smtClean="0"/>
              <a:t>Úprava kolinearity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K) – úprava kácejících se hor. linií</a:t>
            </a:r>
          </a:p>
          <a:p>
            <a:r>
              <a:rPr lang="cs-CZ" sz="2300" dirty="0" smtClean="0"/>
              <a:t>Perspektiva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V) – úprava linií v obou směrech</a:t>
            </a:r>
          </a:p>
          <a:p>
            <a:r>
              <a:rPr lang="cs-CZ" sz="2300" dirty="0" smtClean="0"/>
              <a:t>Redukce červených očí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R) – odstranění tohoto efektu</a:t>
            </a:r>
          </a:p>
          <a:p>
            <a:r>
              <a:rPr lang="cs-CZ" sz="2300" dirty="0" err="1" smtClean="0"/>
              <a:t>Klonovací</a:t>
            </a:r>
            <a:r>
              <a:rPr lang="cs-CZ" sz="2300" dirty="0" smtClean="0"/>
              <a:t> razítko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S)</a:t>
            </a:r>
          </a:p>
          <a:p>
            <a:r>
              <a:rPr lang="cs-CZ" sz="2300" dirty="0" smtClean="0"/>
              <a:t>Obdélníkový výběr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M) – výběrový nástroj</a:t>
            </a:r>
          </a:p>
          <a:p>
            <a:r>
              <a:rPr lang="cs-CZ" sz="2300" dirty="0" smtClean="0"/>
              <a:t>Laso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L) – výběrový nástroj</a:t>
            </a:r>
          </a:p>
          <a:p>
            <a:r>
              <a:rPr lang="cs-CZ" sz="2300" dirty="0" smtClean="0"/>
              <a:t>Polygonové laso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G) – výběrový nástroj</a:t>
            </a:r>
          </a:p>
          <a:p>
            <a:r>
              <a:rPr lang="cs-CZ" sz="2300" dirty="0" smtClean="0"/>
              <a:t>Kouzelná hůlka - (</a:t>
            </a:r>
            <a:r>
              <a:rPr lang="cs-CZ" sz="2300" dirty="0" err="1" smtClean="0"/>
              <a:t>kláv</a:t>
            </a:r>
            <a:r>
              <a:rPr lang="cs-CZ" sz="2300" dirty="0" smtClean="0"/>
              <a:t>. W) – výběrový nástroj</a:t>
            </a:r>
            <a:endParaRPr lang="cs-CZ" sz="23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504056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EDITOR BITMAP - nástroje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Ořez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85786" y="128586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Zvolíme nástroj pro ořez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Vyberete část obrázku, která má zůstat zachována 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 panelu nástrojů klepnete na tlačítko </a:t>
            </a:r>
            <a:r>
              <a:rPr lang="cs-CZ" sz="2000" b="1" i="1" dirty="0" smtClean="0"/>
              <a:t>Oříznout.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t="16949" r="14286" b="74576"/>
          <a:stretch>
            <a:fillRect/>
          </a:stretch>
        </p:blipFill>
        <p:spPr bwMode="auto">
          <a:xfrm>
            <a:off x="4214810" y="1214422"/>
            <a:ext cx="43204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500034" y="3929066"/>
            <a:ext cx="48686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cs-CZ" sz="2000" b="1" i="1" dirty="0" smtClean="0"/>
              <a:t>Ořez lze provést také stiskem druhého</a:t>
            </a:r>
          </a:p>
          <a:p>
            <a:r>
              <a:rPr lang="cs-CZ" sz="2000" b="1" i="1" dirty="0" smtClean="0"/>
              <a:t>tlačítka myši</a:t>
            </a:r>
          </a:p>
          <a:p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t="-193" b="8447"/>
          <a:stretch>
            <a:fillRect/>
          </a:stretch>
        </p:blipFill>
        <p:spPr bwMode="auto">
          <a:xfrm>
            <a:off x="5072066" y="714356"/>
            <a:ext cx="389324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21680" t="7324" r="19726" b="4785"/>
          <a:stretch>
            <a:fillRect/>
          </a:stretch>
        </p:blipFill>
        <p:spPr bwMode="auto">
          <a:xfrm>
            <a:off x="5715008" y="4000504"/>
            <a:ext cx="220267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Srovnání horizontu</a:t>
            </a:r>
          </a:p>
        </p:txBody>
      </p:sp>
      <p:sp>
        <p:nvSpPr>
          <p:cNvPr id="3" name="Obdélník 2"/>
          <p:cNvSpPr/>
          <p:nvPr/>
        </p:nvSpPr>
        <p:spPr>
          <a:xfrm>
            <a:off x="214282" y="1214422"/>
            <a:ext cx="478634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1. Zvolíme nástroj pro srovnání horizontů - </a:t>
            </a:r>
          </a:p>
          <a:p>
            <a:r>
              <a:rPr lang="cs-CZ" sz="2000" dirty="0" smtClean="0"/>
              <a:t>objeví přímka se dvěma úchopovými body. </a:t>
            </a:r>
          </a:p>
          <a:p>
            <a:r>
              <a:rPr lang="cs-CZ" sz="2000" dirty="0" smtClean="0"/>
              <a:t>2. Pomocí těchto bodů ji sesouhlaste s horizontem(nebo vertikálou), který je určující pro srovnání obrázku </a:t>
            </a:r>
          </a:p>
          <a:p>
            <a:r>
              <a:rPr lang="cs-CZ" sz="2000" dirty="0" smtClean="0"/>
              <a:t>3. Klepněte na tlačítko </a:t>
            </a:r>
            <a:r>
              <a:rPr lang="cs-CZ" sz="2000" b="1" i="1" dirty="0" smtClean="0"/>
              <a:t>Použít. </a:t>
            </a:r>
          </a:p>
          <a:p>
            <a:endParaRPr lang="cs-CZ" sz="2000" b="1" i="1" dirty="0" smtClean="0"/>
          </a:p>
          <a:p>
            <a:r>
              <a:rPr lang="cs-CZ" sz="2000" b="1" i="1" dirty="0" smtClean="0"/>
              <a:t>Automatický ořez zajistí oříznutí oblastí, které vzniknou při natočení </a:t>
            </a:r>
            <a:r>
              <a:rPr lang="cs-CZ" sz="2000" dirty="0" smtClean="0"/>
              <a:t>obrázku.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5072074"/>
            <a:ext cx="50064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Srovnání horizontu lze provést také stiskem</a:t>
            </a:r>
          </a:p>
          <a:p>
            <a:r>
              <a:rPr lang="cs-CZ" dirty="0" smtClean="0"/>
              <a:t>druhého tlačítka myši.</a:t>
            </a:r>
          </a:p>
          <a:p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23729" r="14286" b="67797"/>
          <a:stretch>
            <a:fillRect/>
          </a:stretch>
        </p:blipFill>
        <p:spPr bwMode="auto">
          <a:xfrm>
            <a:off x="4000496" y="1357298"/>
            <a:ext cx="43204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2344" t="9978" b="6982"/>
          <a:stretch>
            <a:fillRect/>
          </a:stretch>
        </p:blipFill>
        <p:spPr bwMode="auto">
          <a:xfrm>
            <a:off x="5500694" y="4071942"/>
            <a:ext cx="3286148" cy="2235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 l="2344" t="10986" b="8447"/>
          <a:stretch>
            <a:fillRect/>
          </a:stretch>
        </p:blipFill>
        <p:spPr bwMode="auto">
          <a:xfrm>
            <a:off x="5072066" y="1383015"/>
            <a:ext cx="3641158" cy="240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Úprava kolinearity</a:t>
            </a:r>
          </a:p>
        </p:txBody>
      </p:sp>
      <p:sp>
        <p:nvSpPr>
          <p:cNvPr id="3" name="Obdélník 2"/>
          <p:cNvSpPr/>
          <p:nvPr/>
        </p:nvSpPr>
        <p:spPr>
          <a:xfrm>
            <a:off x="357158" y="1500174"/>
            <a:ext cx="45005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 Zvolíme nástroj pro úpravu kolinearity nebo v nabídce </a:t>
            </a:r>
            <a:r>
              <a:rPr lang="cs-CZ" sz="2000" b="1" i="1" dirty="0" smtClean="0"/>
              <a:t>Nástroje - Úprava kolinearity</a:t>
            </a:r>
            <a:r>
              <a:rPr lang="cs-CZ" sz="2000" dirty="0" smtClean="0"/>
              <a:t> zobrazí se dvě svislé linky.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Tažením myší tyto linky sesouhlaste s hranami objektu, které se mají vyrovnat k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Klepněte na tlačítko </a:t>
            </a:r>
            <a:r>
              <a:rPr lang="cs-CZ" sz="2000" b="1" i="1" dirty="0" smtClean="0"/>
              <a:t>Použít</a:t>
            </a:r>
            <a:endParaRPr lang="cs-CZ" sz="2000" dirty="0" smtClean="0"/>
          </a:p>
          <a:p>
            <a:r>
              <a:rPr lang="cs-CZ" sz="2000" b="1" i="1" dirty="0" smtClean="0"/>
              <a:t> </a:t>
            </a:r>
          </a:p>
          <a:p>
            <a:r>
              <a:rPr lang="cs-CZ" sz="2000" b="1" i="1" dirty="0" smtClean="0"/>
              <a:t>Automatický ořez zajistí oříznutí oblastí, které vzniknou při natočení </a:t>
            </a:r>
            <a:r>
              <a:rPr lang="cs-CZ" sz="2000" dirty="0" smtClean="0"/>
              <a:t>obrázku.</a:t>
            </a:r>
            <a:endParaRPr lang="cs-CZ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t="32203" r="14286" b="59323"/>
          <a:stretch>
            <a:fillRect/>
          </a:stretch>
        </p:blipFill>
        <p:spPr bwMode="auto">
          <a:xfrm>
            <a:off x="4143372" y="1643050"/>
            <a:ext cx="43204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28418" t="12422" r="26547" b="18672"/>
          <a:stretch>
            <a:fillRect/>
          </a:stretch>
        </p:blipFill>
        <p:spPr bwMode="auto">
          <a:xfrm>
            <a:off x="6156176" y="980728"/>
            <a:ext cx="2304256" cy="2644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31543" t="12594" r="28590" b="15547"/>
          <a:stretch>
            <a:fillRect/>
          </a:stretch>
        </p:blipFill>
        <p:spPr bwMode="auto">
          <a:xfrm>
            <a:off x="4860032" y="3501008"/>
            <a:ext cx="2323456" cy="3140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Perspektiva</a:t>
            </a:r>
          </a:p>
        </p:txBody>
      </p:sp>
      <p:sp>
        <p:nvSpPr>
          <p:cNvPr id="3" name="Obdélník 2"/>
          <p:cNvSpPr/>
          <p:nvPr/>
        </p:nvSpPr>
        <p:spPr>
          <a:xfrm>
            <a:off x="214282" y="1357298"/>
            <a:ext cx="37147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 Zvolíme nástroj pro úpravu perspektivy nebo v nabídce </a:t>
            </a:r>
            <a:r>
              <a:rPr lang="cs-CZ" sz="2000" b="1" i="1" dirty="0" smtClean="0"/>
              <a:t>Nástroje – Perspektiva, </a:t>
            </a:r>
            <a:r>
              <a:rPr lang="cs-CZ" sz="2000" dirty="0" smtClean="0"/>
              <a:t>zobrazí se obdélník.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Tažením myší za rohy tohoto obdélníku sesouhlaste jeho hrany s hranami objektu, který se má vyrovnat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Klepněte na tlačítko </a:t>
            </a:r>
            <a:r>
              <a:rPr lang="cs-CZ" sz="2000" b="1" i="1" dirty="0" smtClean="0"/>
              <a:t>Použít</a:t>
            </a:r>
            <a:endParaRPr lang="cs-CZ" sz="2000" dirty="0" smtClean="0"/>
          </a:p>
          <a:p>
            <a:r>
              <a:rPr lang="cs-CZ" sz="2000" b="1" i="1" dirty="0" smtClean="0"/>
              <a:t> </a:t>
            </a:r>
          </a:p>
          <a:p>
            <a:r>
              <a:rPr lang="cs-CZ" sz="2000" b="1" i="1" dirty="0" smtClean="0"/>
              <a:t>Automatický ořez zajistí oříznutí oblastí, které vzniknou při natočení </a:t>
            </a:r>
            <a:r>
              <a:rPr lang="cs-CZ" sz="2000" dirty="0" smtClean="0"/>
              <a:t>obrázku.</a:t>
            </a:r>
            <a:endParaRPr lang="cs-CZ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t="38982" r="14286" b="50849"/>
          <a:stretch>
            <a:fillRect/>
          </a:stretch>
        </p:blipFill>
        <p:spPr bwMode="auto">
          <a:xfrm>
            <a:off x="4000496" y="1500174"/>
            <a:ext cx="432048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7031" t="7324" r="5078" b="4785"/>
          <a:stretch>
            <a:fillRect/>
          </a:stretch>
        </p:blipFill>
        <p:spPr bwMode="auto">
          <a:xfrm>
            <a:off x="5429256" y="1000108"/>
            <a:ext cx="2880000" cy="23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 l="7031" t="7324" r="5078" b="5517"/>
          <a:stretch>
            <a:fillRect/>
          </a:stretch>
        </p:blipFill>
        <p:spPr bwMode="auto">
          <a:xfrm>
            <a:off x="4000496" y="3429000"/>
            <a:ext cx="2880000" cy="22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3857628"/>
            <a:ext cx="1785950" cy="2154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Odstranění červených očí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49153" b="42440"/>
          <a:stretch>
            <a:fillRect/>
          </a:stretch>
        </p:blipFill>
        <p:spPr bwMode="auto">
          <a:xfrm>
            <a:off x="4071934" y="1643050"/>
            <a:ext cx="504056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42910" y="1500174"/>
            <a:ext cx="35719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Zvolíme nástroj pro redukci červených očí nebo v nabídce </a:t>
            </a:r>
            <a:r>
              <a:rPr lang="cs-CZ" b="1" i="1" dirty="0" smtClean="0"/>
              <a:t>Nástroje - Redukce červených očí.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Tažením myší upravíme oblast oka. Úpravy je výhodné dělat při velkém zvětšení fotografie.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r="708" b="6250"/>
          <a:stretch>
            <a:fillRect/>
          </a:stretch>
        </p:blipFill>
        <p:spPr bwMode="auto">
          <a:xfrm>
            <a:off x="323528" y="3933056"/>
            <a:ext cx="366071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b="5704"/>
          <a:stretch>
            <a:fillRect/>
          </a:stretch>
        </p:blipFill>
        <p:spPr bwMode="auto">
          <a:xfrm>
            <a:off x="4499992" y="3933056"/>
            <a:ext cx="3744416" cy="2648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šipka 8"/>
          <p:cNvCxnSpPr/>
          <p:nvPr/>
        </p:nvCxnSpPr>
        <p:spPr>
          <a:xfrm>
            <a:off x="1619672" y="3789040"/>
            <a:ext cx="72008" cy="172819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 t="-2171" b="5704"/>
          <a:stretch>
            <a:fillRect/>
          </a:stretch>
        </p:blipFill>
        <p:spPr bwMode="auto">
          <a:xfrm>
            <a:off x="4932040" y="1268759"/>
            <a:ext cx="3600400" cy="2604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Klonovací</a:t>
            </a: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razítko</a:t>
            </a:r>
          </a:p>
        </p:txBody>
      </p:sp>
      <p:sp>
        <p:nvSpPr>
          <p:cNvPr id="3" name="Obdélník 2"/>
          <p:cNvSpPr/>
          <p:nvPr/>
        </p:nvSpPr>
        <p:spPr>
          <a:xfrm>
            <a:off x="285720" y="1500174"/>
            <a:ext cx="392909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Zvolíme nástroj </a:t>
            </a:r>
            <a:r>
              <a:rPr lang="cs-CZ" dirty="0" err="1" smtClean="0"/>
              <a:t>klonovací</a:t>
            </a:r>
            <a:r>
              <a:rPr lang="cs-CZ" dirty="0" smtClean="0"/>
              <a:t> razítko nebo v nabídce </a:t>
            </a:r>
            <a:r>
              <a:rPr lang="cs-CZ" b="1" i="1" dirty="0" smtClean="0"/>
              <a:t>Nástroje - </a:t>
            </a:r>
            <a:r>
              <a:rPr lang="cs-CZ" b="1" i="1" dirty="0" err="1" smtClean="0"/>
              <a:t>Klonovací</a:t>
            </a:r>
            <a:r>
              <a:rPr lang="cs-CZ" b="1" i="1" dirty="0" smtClean="0"/>
              <a:t> razítko.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Stisknutím myši a držením klávesy </a:t>
            </a:r>
            <a:r>
              <a:rPr lang="cs-CZ" b="1" dirty="0" smtClean="0"/>
              <a:t>[Ctrl]</a:t>
            </a:r>
            <a:r>
              <a:rPr lang="cs-CZ" dirty="0" smtClean="0"/>
              <a:t> (ukazatel myši se změní na zaměřovací kříž) určíme zdrojovou oblast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Uvolníme tlačítko myši můžeme  kopírovat obraz ze zaměřené oblasti na jiné místo 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t="57679" r="3730" b="32233"/>
          <a:stretch>
            <a:fillRect/>
          </a:stretch>
        </p:blipFill>
        <p:spPr bwMode="auto">
          <a:xfrm>
            <a:off x="4143372" y="1571612"/>
            <a:ext cx="48524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14282" y="5143512"/>
            <a:ext cx="47149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Princip spočívá v přenášení části obrazu na jiné místo.</a:t>
            </a:r>
            <a:endParaRPr lang="cs-CZ" b="1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 l="34152" t="37250" r="19385" b="25077"/>
          <a:stretch>
            <a:fillRect/>
          </a:stretch>
        </p:blipFill>
        <p:spPr bwMode="auto">
          <a:xfrm>
            <a:off x="5000628" y="3929066"/>
            <a:ext cx="3744542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l="4101" t="14648" r="2148" b="12109"/>
          <a:stretch>
            <a:fillRect/>
          </a:stretch>
        </p:blipFill>
        <p:spPr bwMode="auto">
          <a:xfrm>
            <a:off x="4929190" y="1214422"/>
            <a:ext cx="3200421" cy="20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Výběr</a:t>
            </a:r>
          </a:p>
        </p:txBody>
      </p:sp>
      <p:sp>
        <p:nvSpPr>
          <p:cNvPr id="3" name="Obdélník 2"/>
          <p:cNvSpPr/>
          <p:nvPr/>
        </p:nvSpPr>
        <p:spPr>
          <a:xfrm>
            <a:off x="285720" y="1357298"/>
            <a:ext cx="209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Obdélníkový výběr</a:t>
            </a:r>
          </a:p>
        </p:txBody>
      </p:sp>
      <p:sp>
        <p:nvSpPr>
          <p:cNvPr id="4" name="Obdélník 3"/>
          <p:cNvSpPr/>
          <p:nvPr/>
        </p:nvSpPr>
        <p:spPr>
          <a:xfrm>
            <a:off x="4716016" y="1268760"/>
            <a:ext cx="684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Laso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t="67767" r="790" b="23826"/>
          <a:stretch>
            <a:fillRect/>
          </a:stretch>
        </p:blipFill>
        <p:spPr bwMode="auto">
          <a:xfrm>
            <a:off x="2357422" y="1428736"/>
            <a:ext cx="500066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t="76174" r="790" b="15419"/>
          <a:stretch>
            <a:fillRect/>
          </a:stretch>
        </p:blipFill>
        <p:spPr bwMode="auto">
          <a:xfrm>
            <a:off x="5796136" y="1052736"/>
            <a:ext cx="500066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l="16778" t="14563" r="35235" b="47047"/>
          <a:stretch>
            <a:fillRect/>
          </a:stretch>
        </p:blipFill>
        <p:spPr bwMode="auto">
          <a:xfrm>
            <a:off x="179512" y="1988840"/>
            <a:ext cx="360040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 l="24899" t="13579" r="38188" b="43109"/>
          <a:stretch>
            <a:fillRect/>
          </a:stretch>
        </p:blipFill>
        <p:spPr bwMode="auto">
          <a:xfrm>
            <a:off x="5436096" y="1628800"/>
            <a:ext cx="2592288" cy="2281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 l="18821" t="13407" r="39098" b="47219"/>
          <a:stretch>
            <a:fillRect/>
          </a:stretch>
        </p:blipFill>
        <p:spPr bwMode="auto">
          <a:xfrm>
            <a:off x="4283968" y="4221088"/>
            <a:ext cx="3096344" cy="2172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1475656" y="4941168"/>
            <a:ext cx="1877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Polygonové laso</a:t>
            </a:r>
            <a:endParaRPr lang="cs-CZ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 t="82900" r="790" b="7012"/>
          <a:stretch>
            <a:fillRect/>
          </a:stretch>
        </p:blipFill>
        <p:spPr bwMode="auto">
          <a:xfrm>
            <a:off x="3635896" y="4869160"/>
            <a:ext cx="500066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980728"/>
            <a:ext cx="176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Kouzelná hůlka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t="91307" r="790" b="287"/>
          <a:stretch>
            <a:fillRect/>
          </a:stretch>
        </p:blipFill>
        <p:spPr bwMode="auto">
          <a:xfrm>
            <a:off x="3347864" y="908720"/>
            <a:ext cx="500066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24161" t="15547" r="42617" b="47047"/>
          <a:stretch>
            <a:fillRect/>
          </a:stretch>
        </p:blipFill>
        <p:spPr bwMode="auto">
          <a:xfrm>
            <a:off x="467544" y="1484784"/>
            <a:ext cx="375199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 l="22684" t="15547" r="41879" b="47047"/>
          <a:stretch>
            <a:fillRect/>
          </a:stretch>
        </p:blipFill>
        <p:spPr bwMode="auto">
          <a:xfrm>
            <a:off x="4644008" y="2420888"/>
            <a:ext cx="3911171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4860032" y="1412776"/>
            <a:ext cx="3712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Ve vybrané oblasti můžeme změnit barvu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67544" y="4725144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Výběr - klávesa </a:t>
            </a:r>
            <a:r>
              <a:rPr lang="cs-CZ" b="1" dirty="0" err="1" smtClean="0"/>
              <a:t>shift</a:t>
            </a:r>
            <a:r>
              <a:rPr lang="cs-CZ" dirty="0" smtClean="0"/>
              <a:t> </a:t>
            </a:r>
            <a:r>
              <a:rPr lang="cs-CZ" dirty="0" err="1" smtClean="0"/>
              <a:t>dovybírá</a:t>
            </a:r>
            <a:r>
              <a:rPr lang="cs-CZ" dirty="0" smtClean="0"/>
              <a:t> barevnou plochu</a:t>
            </a:r>
          </a:p>
          <a:p>
            <a:r>
              <a:rPr lang="cs-CZ" dirty="0" smtClean="0"/>
              <a:t>Klávesa </a:t>
            </a:r>
            <a:r>
              <a:rPr lang="cs-CZ" b="1" dirty="0" err="1" smtClean="0"/>
              <a:t>ctrl</a:t>
            </a:r>
            <a:r>
              <a:rPr lang="cs-CZ" dirty="0" smtClean="0"/>
              <a:t> – odstraňuje barevnou plochu</a:t>
            </a:r>
            <a:endParaRPr lang="cs-CZ" dirty="0"/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0" y="0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Výběr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 l="21208" t="8657" r="37449" b="47047"/>
          <a:stretch>
            <a:fillRect/>
          </a:stretch>
        </p:blipFill>
        <p:spPr bwMode="auto">
          <a:xfrm>
            <a:off x="2143108" y="1928802"/>
            <a:ext cx="5376597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Výběr</a:t>
            </a:r>
          </a:p>
        </p:txBody>
      </p:sp>
      <p:sp>
        <p:nvSpPr>
          <p:cNvPr id="4" name="Obdélník 3"/>
          <p:cNvSpPr/>
          <p:nvPr/>
        </p:nvSpPr>
        <p:spPr>
          <a:xfrm>
            <a:off x="714348" y="1142984"/>
            <a:ext cx="55721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Použitím tlačítka </a:t>
            </a:r>
            <a:r>
              <a:rPr lang="cs-CZ" b="1" dirty="0" smtClean="0"/>
              <a:t>invertovat </a:t>
            </a:r>
            <a:r>
              <a:rPr lang="cs-CZ" dirty="0" smtClean="0"/>
              <a:t>– můžeme upravovat barvu ostatní části obrázku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spcBef>
                <a:spcPts val="0"/>
              </a:spcBef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Obrázky vytvořeny v programu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spcBef>
                <a:spcPts val="0"/>
              </a:spcBef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2964</TotalTime>
  <Words>606</Words>
  <Application>Microsoft Office PowerPoint</Application>
  <PresentationFormat>Předvádění na obrazovce (4:3)</PresentationFormat>
  <Paragraphs>85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</vt:lpstr>
    </vt:vector>
  </TitlesOfParts>
  <Company>VOŠ r.v. a SZeŠ Hořice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sarcovj</dc:creator>
  <cp:lastModifiedBy>jitka</cp:lastModifiedBy>
  <cp:revision>304</cp:revision>
  <dcterms:created xsi:type="dcterms:W3CDTF">2005-11-03T09:04:36Z</dcterms:created>
  <dcterms:modified xsi:type="dcterms:W3CDTF">2014-05-23T12:48:48Z</dcterms:modified>
</cp:coreProperties>
</file>