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63" r:id="rId2"/>
    <p:sldId id="286" r:id="rId3"/>
    <p:sldId id="287" r:id="rId4"/>
    <p:sldId id="292" r:id="rId5"/>
    <p:sldId id="289" r:id="rId6"/>
    <p:sldId id="290" r:id="rId7"/>
    <p:sldId id="291" r:id="rId8"/>
    <p:sldId id="293" r:id="rId9"/>
    <p:sldId id="269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447" autoAdjust="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5BB324-3A4F-4202-BF0C-DFB65329CA37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9E16B-02A0-4380-8661-DA02AB02348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FE8A022-6F7A-40E9-B19B-0177172CCD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C472742-22B4-4CA0-90CD-AC1F4ACB108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47AEB5-FB63-4016-B03A-11EBD6E7018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57C1A1-AFA8-4C57-837A-236B0CC021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DC5F01-4586-43AC-A306-291173C1B7D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0641595-9901-47E2-B3AD-4BE7C5B37DB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E053D0-D4FF-495E-B481-B02A2E62FD8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98C6026-1D41-4A96-85E3-E845F201F62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D26BA3B-4927-4D27-BEA1-8A828F67AC1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5E2C5D-F5FD-4349-B987-57D42E761B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C4AD9B1-E48B-428E-81E4-113BD10598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ED49291-6940-4FF3-975C-55785B9A867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llisto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14414" y="1714488"/>
          <a:ext cx="6697662" cy="4307316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 – úpravy, 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efekty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VY_32_INOVACE_09.01.19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Mgr. Jana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Naušová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2. – 4. ročník přírodovědné lyceum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30. 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11. 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Materiál seznamuje žáky s možnostmi úpravy digitální fotografie.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Výkladová prezentace slouží současně jako příklad </a:t>
                      </a:r>
                      <a:b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</a:b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k procvičování.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Úpravy fotografií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28596" y="1357298"/>
            <a:ext cx="321780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300" dirty="0" smtClean="0"/>
              <a:t>Upravit - Vylepšit obraz</a:t>
            </a:r>
          </a:p>
        </p:txBody>
      </p:sp>
      <p:sp>
        <p:nvSpPr>
          <p:cNvPr id="9" name="Obdélník 8"/>
          <p:cNvSpPr/>
          <p:nvPr/>
        </p:nvSpPr>
        <p:spPr>
          <a:xfrm>
            <a:off x="2214546" y="2285992"/>
            <a:ext cx="113364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300" dirty="0" smtClean="0"/>
              <a:t>Úrovně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1714488"/>
            <a:ext cx="4423328" cy="4767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00100" y="1785926"/>
            <a:ext cx="15440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Upravit barvy</a:t>
            </a:r>
            <a:endParaRPr lang="cs-CZ" dirty="0"/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214282" y="214290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Úpravy fotografií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28596" y="1285860"/>
            <a:ext cx="321780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300" dirty="0" smtClean="0"/>
              <a:t>Upravit - Vylepšit obraz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786314" y="1643050"/>
            <a:ext cx="23134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Upravit teplotu barev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54492" t="34424" r="6250" b="12109"/>
          <a:stretch>
            <a:fillRect/>
          </a:stretch>
        </p:blipFill>
        <p:spPr bwMode="auto">
          <a:xfrm>
            <a:off x="428596" y="2143116"/>
            <a:ext cx="3571900" cy="3891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30469" t="24902" r="30273" b="28222"/>
          <a:stretch>
            <a:fillRect/>
          </a:stretch>
        </p:blipFill>
        <p:spPr bwMode="auto">
          <a:xfrm>
            <a:off x="4714876" y="2143116"/>
            <a:ext cx="4000528" cy="38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214282" y="214290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Úpravy fotografií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28596" y="928670"/>
            <a:ext cx="321780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300" dirty="0" smtClean="0"/>
              <a:t>Upravit - Vylepšit obraz</a:t>
            </a:r>
          </a:p>
        </p:txBody>
      </p:sp>
      <p:sp>
        <p:nvSpPr>
          <p:cNvPr id="6" name="Obdélník 5"/>
          <p:cNvSpPr/>
          <p:nvPr/>
        </p:nvSpPr>
        <p:spPr>
          <a:xfrm>
            <a:off x="642910" y="1571612"/>
            <a:ext cx="18816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Vylepšit expozici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30469" t="24170" r="30859" b="27490"/>
          <a:stretch>
            <a:fillRect/>
          </a:stretch>
        </p:blipFill>
        <p:spPr bwMode="auto">
          <a:xfrm>
            <a:off x="214282" y="2000240"/>
            <a:ext cx="4071966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30469" t="25476" r="30273" b="28222"/>
          <a:stretch>
            <a:fillRect/>
          </a:stretch>
        </p:blipFill>
        <p:spPr bwMode="auto">
          <a:xfrm>
            <a:off x="4714876" y="2000240"/>
            <a:ext cx="4315576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Obdélník 9"/>
          <p:cNvSpPr/>
          <p:nvPr/>
        </p:nvSpPr>
        <p:spPr>
          <a:xfrm>
            <a:off x="4857752" y="1571612"/>
            <a:ext cx="31341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Kombinovaná úprava obrazu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214282" y="214290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Úpravy fotografií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5536" y="980728"/>
            <a:ext cx="3217804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300" dirty="0" smtClean="0"/>
              <a:t>Upravit - Vylepšit obraz</a:t>
            </a:r>
          </a:p>
        </p:txBody>
      </p:sp>
      <p:sp>
        <p:nvSpPr>
          <p:cNvPr id="7" name="Obdélník 6"/>
          <p:cNvSpPr/>
          <p:nvPr/>
        </p:nvSpPr>
        <p:spPr>
          <a:xfrm>
            <a:off x="323528" y="2708920"/>
            <a:ext cx="26084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Zaostřit  nebo rozmazat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5465" t="14391" r="25809" b="19657"/>
          <a:stretch>
            <a:fillRect/>
          </a:stretch>
        </p:blipFill>
        <p:spPr bwMode="auto">
          <a:xfrm>
            <a:off x="2987824" y="1484784"/>
            <a:ext cx="4896544" cy="4970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Obrázkové efekty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73061" t="16846" r="13216" b="60954"/>
          <a:stretch>
            <a:fillRect/>
          </a:stretch>
        </p:blipFill>
        <p:spPr bwMode="auto">
          <a:xfrm>
            <a:off x="4572000" y="3214686"/>
            <a:ext cx="242889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50224" t="1988" r="27176" b="67041"/>
          <a:stretch>
            <a:fillRect/>
          </a:stretch>
        </p:blipFill>
        <p:spPr bwMode="auto">
          <a:xfrm>
            <a:off x="714348" y="1214422"/>
            <a:ext cx="3857652" cy="422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1071546"/>
            <a:ext cx="166509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Obrázkové efekty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1"/>
            <a:ext cx="18900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000108"/>
            <a:ext cx="1892851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1071545"/>
            <a:ext cx="18815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714752"/>
            <a:ext cx="1894737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3857628"/>
            <a:ext cx="1890948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69" y="4000503"/>
            <a:ext cx="18900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 cstate="print"/>
          <a:srcRect l="73061" t="16846" r="13216" b="81136"/>
          <a:stretch>
            <a:fillRect/>
          </a:stretch>
        </p:blipFill>
        <p:spPr bwMode="auto">
          <a:xfrm>
            <a:off x="428596" y="3357562"/>
            <a:ext cx="2428892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print"/>
          <a:srcRect l="73061" t="18864" r="13216" b="79622"/>
          <a:stretch>
            <a:fillRect/>
          </a:stretch>
        </p:blipFill>
        <p:spPr bwMode="auto">
          <a:xfrm>
            <a:off x="3143240" y="3500438"/>
            <a:ext cx="2428892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8" cstate="print"/>
          <a:srcRect l="73061" t="20378" r="13216" b="77603"/>
          <a:stretch>
            <a:fillRect/>
          </a:stretch>
        </p:blipFill>
        <p:spPr bwMode="auto">
          <a:xfrm>
            <a:off x="6072198" y="3571876"/>
            <a:ext cx="2428892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8" cstate="print"/>
          <a:srcRect l="73061" t="22395" r="13216" b="75587"/>
          <a:stretch>
            <a:fillRect/>
          </a:stretch>
        </p:blipFill>
        <p:spPr bwMode="auto">
          <a:xfrm>
            <a:off x="285720" y="6215082"/>
            <a:ext cx="2428892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8" cstate="print"/>
          <a:srcRect l="73061" t="24413" r="13216" b="73569"/>
          <a:stretch>
            <a:fillRect/>
          </a:stretch>
        </p:blipFill>
        <p:spPr bwMode="auto">
          <a:xfrm>
            <a:off x="2786050" y="6429396"/>
            <a:ext cx="2428892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8" cstate="print"/>
          <a:srcRect l="73061" t="25927" r="13216" b="71551"/>
          <a:stretch>
            <a:fillRect/>
          </a:stretch>
        </p:blipFill>
        <p:spPr bwMode="auto">
          <a:xfrm>
            <a:off x="5357818" y="6500810"/>
            <a:ext cx="2428892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357166"/>
            <a:ext cx="1879516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571480"/>
            <a:ext cx="1876676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3643314"/>
            <a:ext cx="1871024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3786190"/>
            <a:ext cx="1871892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642918"/>
            <a:ext cx="1887158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print"/>
          <a:srcRect l="73061" t="27945" r="13216" b="70037"/>
          <a:stretch>
            <a:fillRect/>
          </a:stretch>
        </p:blipFill>
        <p:spPr bwMode="auto">
          <a:xfrm>
            <a:off x="285720" y="3286124"/>
            <a:ext cx="2428892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print"/>
          <a:srcRect l="73061" t="29963" r="13216" b="68020"/>
          <a:stretch>
            <a:fillRect/>
          </a:stretch>
        </p:blipFill>
        <p:spPr bwMode="auto">
          <a:xfrm>
            <a:off x="2928926" y="3000372"/>
            <a:ext cx="2428892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print"/>
          <a:srcRect l="73061" t="31981" r="13216" b="66505"/>
          <a:stretch>
            <a:fillRect/>
          </a:stretch>
        </p:blipFill>
        <p:spPr bwMode="auto">
          <a:xfrm>
            <a:off x="5643570" y="3143248"/>
            <a:ext cx="2428892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/>
          <a:srcRect l="73061" t="35514" r="13216" b="62973"/>
          <a:stretch>
            <a:fillRect/>
          </a:stretch>
        </p:blipFill>
        <p:spPr bwMode="auto">
          <a:xfrm>
            <a:off x="5000628" y="6357958"/>
            <a:ext cx="2428892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/>
          <a:srcRect l="73061" t="33497" r="13216" b="64486"/>
          <a:stretch>
            <a:fillRect/>
          </a:stretch>
        </p:blipFill>
        <p:spPr bwMode="auto">
          <a:xfrm>
            <a:off x="1928794" y="6286520"/>
            <a:ext cx="2428892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216198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ZONER software, a. s.,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5 uživatelská příručka.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Copyright © 1991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1999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Inso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Chicago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Dokumentace: © 1996–2004 ZONER software, a. s. Dostupný z </a:t>
            </a:r>
            <a:r>
              <a:rPr lang="cs-CZ" sz="2400" u="sng" dirty="0" smtClean="0">
                <a:latin typeface="Arial" pitchFamily="34" charset="0"/>
                <a:cs typeface="Arial" pitchFamily="34" charset="0"/>
                <a:hlinkClick r:id="rId2"/>
              </a:rPr>
              <a:t>http://www.</a:t>
            </a:r>
            <a:r>
              <a:rPr lang="cs-CZ" sz="2400" u="sng" dirty="0" err="1" smtClean="0">
                <a:latin typeface="Arial" pitchFamily="34" charset="0"/>
                <a:cs typeface="Arial" pitchFamily="34" charset="0"/>
                <a:hlinkClick r:id="rId2"/>
              </a:rPr>
              <a:t>callisto.cz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2644</TotalTime>
  <Words>153</Words>
  <Application>Microsoft Office PowerPoint</Application>
  <PresentationFormat>Předvádění na obrazovce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Zdroj</vt:lpstr>
    </vt:vector>
  </TitlesOfParts>
  <Company>VOŠ r.v. a SZeŠ Hořice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sarcovj</dc:creator>
  <cp:lastModifiedBy>nausovj</cp:lastModifiedBy>
  <cp:revision>281</cp:revision>
  <dcterms:created xsi:type="dcterms:W3CDTF">2005-11-03T09:04:36Z</dcterms:created>
  <dcterms:modified xsi:type="dcterms:W3CDTF">2014-03-26T08:02:19Z</dcterms:modified>
</cp:coreProperties>
</file>