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3" r:id="rId2"/>
    <p:sldId id="286" r:id="rId3"/>
    <p:sldId id="293" r:id="rId4"/>
    <p:sldId id="287" r:id="rId5"/>
    <p:sldId id="295" r:id="rId6"/>
    <p:sldId id="296" r:id="rId7"/>
    <p:sldId id="292" r:id="rId8"/>
    <p:sldId id="297" r:id="rId9"/>
    <p:sldId id="289" r:id="rId10"/>
    <p:sldId id="291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447" autoAdjust="0"/>
  </p:normalViewPr>
  <p:slideViewPr>
    <p:cSldViewPr>
      <p:cViewPr>
        <p:scale>
          <a:sx n="62" d="100"/>
          <a:sy n="62" d="100"/>
        </p:scale>
        <p:origin x="-773" y="-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BB324-3A4F-4202-BF0C-DFB65329CA37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9E16B-02A0-4380-8661-DA02AB0234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42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FE8A022-6F7A-40E9-B19B-0177172CCD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472742-22B4-4CA0-90CD-AC1F4ACB10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47AEB5-FB63-4016-B03A-11EBD6E701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7C1A1-AFA8-4C57-837A-236B0CC02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DC5F01-4586-43AC-A306-291173C1B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641595-9901-47E2-B3AD-4BE7C5B37D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E053D0-D4FF-495E-B481-B02A2E62FD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8C6026-1D41-4A96-85E3-E845F201F6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D26BA3B-4927-4D27-BEA1-8A828F67AC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5E2C5D-F5FD-4349-B987-57D42E761B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4AD9B1-E48B-428E-81E4-113BD10598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D49291-6940-4FF3-975C-55785B9A86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714488"/>
          <a:ext cx="6697662" cy="430731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 – manipulace s obrázky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VY_32_INOVACE_09.01.20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Jana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Naušová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– 4. ročník přírodovědné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1. 12.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2013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Materiál seznamuje žáky s možnostmi úpravy digitální fotografie.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Výkladová prezentace slouží současně jako příklad </a:t>
                      </a:r>
                      <a:b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 procvičování.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úpravy obrázků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7686" y="2357430"/>
            <a:ext cx="21723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Upravit – Ostatní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4101" t="1465" r="76563" b="61181"/>
          <a:stretch>
            <a:fillRect/>
          </a:stretch>
        </p:blipFill>
        <p:spPr bwMode="auto">
          <a:xfrm>
            <a:off x="1071538" y="1357298"/>
            <a:ext cx="2857520" cy="4416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23437" t="27100" r="57227" b="58984"/>
          <a:stretch>
            <a:fillRect/>
          </a:stretch>
        </p:blipFill>
        <p:spPr bwMode="auto">
          <a:xfrm>
            <a:off x="3929058" y="4357694"/>
            <a:ext cx="322599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 l="42774" t="13184" r="18554" b="33349"/>
          <a:stretch>
            <a:fillRect/>
          </a:stretch>
        </p:blipFill>
        <p:spPr bwMode="auto">
          <a:xfrm>
            <a:off x="500034" y="1214422"/>
            <a:ext cx="4429156" cy="4898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571612"/>
            <a:ext cx="3000396" cy="3986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do obrázku 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do obrázku 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30469" t="21973" r="30273" b="12109"/>
          <a:stretch>
            <a:fillRect/>
          </a:stretch>
        </p:blipFill>
        <p:spPr bwMode="auto">
          <a:xfrm>
            <a:off x="214282" y="1357298"/>
            <a:ext cx="3357586" cy="4510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3500438"/>
            <a:ext cx="2286016" cy="3026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1142984"/>
            <a:ext cx="1800000" cy="2391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84" y="1142984"/>
            <a:ext cx="2880000" cy="1923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857620" y="385762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1934" y="5786454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do obrázku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15206" y="314324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214282" y="214290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Obálky - černobílé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5859" t="12451" r="54883" b="33349"/>
          <a:stretch>
            <a:fillRect/>
          </a:stretch>
        </p:blipFill>
        <p:spPr bwMode="auto">
          <a:xfrm>
            <a:off x="571472" y="1214422"/>
            <a:ext cx="4074862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1214422"/>
            <a:ext cx="3420456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000108"/>
            <a:ext cx="3231904" cy="43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1500174"/>
            <a:ext cx="3231905" cy="43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Box 11"/>
          <p:cNvSpPr txBox="1">
            <a:spLocks noChangeArrowheads="1"/>
          </p:cNvSpPr>
          <p:nvPr/>
        </p:nvSpPr>
        <p:spPr bwMode="auto">
          <a:xfrm>
            <a:off x="214282" y="214290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Obálky - barevné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35156" t="11719" r="26172" b="34082"/>
          <a:stretch>
            <a:fillRect/>
          </a:stretch>
        </p:blipFill>
        <p:spPr bwMode="auto">
          <a:xfrm>
            <a:off x="571472" y="1071546"/>
            <a:ext cx="4500594" cy="50461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1571612"/>
            <a:ext cx="2880000" cy="3761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57224" y="428604"/>
            <a:ext cx="742955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Průhledné hrany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 l="30469" t="22705" r="30273" b="25293"/>
          <a:stretch>
            <a:fillRect/>
          </a:stretch>
        </p:blipFill>
        <p:spPr bwMode="auto">
          <a:xfrm>
            <a:off x="357158" y="1285860"/>
            <a:ext cx="4449280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1643050"/>
            <a:ext cx="3227692" cy="4310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857224" y="285729"/>
            <a:ext cx="671517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Měkký stín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18750" t="17578" r="41992" b="34082"/>
          <a:stretch>
            <a:fillRect/>
          </a:stretch>
        </p:blipFill>
        <p:spPr bwMode="auto">
          <a:xfrm>
            <a:off x="428596" y="1285860"/>
            <a:ext cx="4568785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357298"/>
            <a:ext cx="3286148" cy="42600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857224" y="285729"/>
            <a:ext cx="671517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3D tlačítko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l="30469" t="26367" r="30273" b="29688"/>
          <a:stretch>
            <a:fillRect/>
          </a:stretch>
        </p:blipFill>
        <p:spPr bwMode="auto">
          <a:xfrm>
            <a:off x="357158" y="1428736"/>
            <a:ext cx="4786346" cy="4286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285860"/>
            <a:ext cx="3616644" cy="481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16198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ZONER software, a. s.,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uživatelská příručka.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Copyright © 1991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1999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Inso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Chicago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Dokumentace: © 1996–2004 ZONER software, a. s. Dostupný z </a:t>
            </a:r>
            <a:r>
              <a:rPr lang="cs-CZ" sz="2400" u="sng" dirty="0" smtClean="0">
                <a:latin typeface="Arial" pitchFamily="34" charset="0"/>
                <a:cs typeface="Arial" pitchFamily="34" charset="0"/>
                <a:hlinkClick r:id="rId2"/>
              </a:rPr>
              <a:t>http://www.callisto.cz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Obrázky vytvořeny v programu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spcBef>
                <a:spcPts val="0"/>
              </a:spcBef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echnický">
    <a:dk1>
      <a:sysClr val="windowText" lastClr="000000"/>
    </a:dk1>
    <a:lt1>
      <a:sysClr val="window" lastClr="FFFFFF"/>
    </a:lt1>
    <a:dk2>
      <a:srgbClr val="3B3B3B"/>
    </a:dk2>
    <a:lt2>
      <a:srgbClr val="D4D2D0"/>
    </a:lt2>
    <a:accent1>
      <a:srgbClr val="6EA0B0"/>
    </a:accent1>
    <a:accent2>
      <a:srgbClr val="CCAF0A"/>
    </a:accent2>
    <a:accent3>
      <a:srgbClr val="8D89A4"/>
    </a:accent3>
    <a:accent4>
      <a:srgbClr val="748560"/>
    </a:accent4>
    <a:accent5>
      <a:srgbClr val="9E9273"/>
    </a:accent5>
    <a:accent6>
      <a:srgbClr val="7E848D"/>
    </a:accent6>
    <a:hlink>
      <a:srgbClr val="00C8C3"/>
    </a:hlink>
    <a:folHlink>
      <a:srgbClr val="A116E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2753</TotalTime>
  <Words>153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</vt:lpstr>
    </vt:vector>
  </TitlesOfParts>
  <Company>VOŠ r.v. a SZeŠ Hořice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sarcovj</dc:creator>
  <cp:lastModifiedBy>jitka</cp:lastModifiedBy>
  <cp:revision>288</cp:revision>
  <dcterms:created xsi:type="dcterms:W3CDTF">2005-11-03T09:04:36Z</dcterms:created>
  <dcterms:modified xsi:type="dcterms:W3CDTF">2014-05-23T12:38:46Z</dcterms:modified>
</cp:coreProperties>
</file>