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61" r:id="rId4"/>
    <p:sldId id="256" r:id="rId5"/>
    <p:sldId id="257" r:id="rId6"/>
    <p:sldId id="258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E5EFEF-3AF1-4F17-9D1F-B75CCA3BB59C}" type="datetimeFigureOut">
              <a:rPr lang="cs-CZ" smtClean="0"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21A999-027C-4ED3-9E93-BB27569975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973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5511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0127E4-E48B-49D4-82E9-D2C627844C9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>
    <p:wheel spokes="8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676400"/>
            <a:ext cx="4194175" cy="21351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76400"/>
            <a:ext cx="4194175" cy="21351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301625" y="3963988"/>
            <a:ext cx="4194175" cy="2135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63988"/>
            <a:ext cx="4194175" cy="2135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829A7A-0869-45D8-BF33-EB932FC870F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ransition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696906"/>
              </p:ext>
            </p:extLst>
          </p:nvPr>
        </p:nvGraphicFramePr>
        <p:xfrm>
          <a:off x="1043608" y="2348880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17. PowerPoint –</a:t>
                      </a:r>
                      <a:r>
                        <a:rPr lang="cs-CZ" baseline="0" dirty="0" smtClean="0"/>
                        <a:t> zadání a ukázka – představení osoby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Informační a komunikační technologie - PowerPoint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učební obor Kuchař; Kuchař-číšník; Číšník, servírka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září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4521930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619283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/>
              <a:t>	Tento digitální učební materiál je zpracován k výuce předmětu Informační a komunikační technologie ve 3. ročníku pro učební obory 65-51-H/01 Kuchař-číšník, 65-51-H/01 Číšník, 65-51-H/01 Kuchař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Materiál obsahuje zadání a ukázku možné prezentace.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 </a:t>
            </a:r>
          </a:p>
        </p:txBody>
      </p:sp>
    </p:spTree>
    <p:extLst>
      <p:ext uri="{BB962C8B-B14F-4D97-AF65-F5344CB8AC3E}">
        <p14:creationId xmlns:p14="http://schemas.microsoft.com/office/powerpoint/2010/main" val="3648053057"/>
      </p:ext>
    </p:extLst>
  </p:cSld>
  <p:clrMapOvr>
    <a:masterClrMapping/>
  </p:clrMapOvr>
  <p:transition>
    <p:wheel spokes="8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Zadání prezentace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u="sng" dirty="0" smtClean="0">
                <a:solidFill>
                  <a:srgbClr val="FFFF00"/>
                </a:solidFill>
              </a:rPr>
              <a:t>Využijte základní znalosti programu PowerPoint a představte se: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Úvodní strana – jméno a profese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Osobní data – narození, bydliště, stav apod.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Vzdělání, kurzy, zájmy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Kontakty pro další setkání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Fotogalerie </a:t>
            </a:r>
          </a:p>
          <a:p>
            <a:pPr marL="457200" lvl="1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457200" lvl="1" indent="0" algn="ctr">
              <a:buNone/>
            </a:pPr>
            <a:r>
              <a:rPr lang="cs-CZ" sz="4400" i="1" dirty="0" smtClean="0">
                <a:solidFill>
                  <a:srgbClr val="FFFF00"/>
                </a:solidFill>
              </a:rPr>
              <a:t>Následuje ukázka</a:t>
            </a:r>
            <a:endParaRPr lang="cs-CZ" sz="4400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4"/>
          <p:cNvSpPr>
            <a:spLocks noChangeArrowheads="1"/>
          </p:cNvSpPr>
          <p:nvPr/>
        </p:nvSpPr>
        <p:spPr bwMode="auto">
          <a:xfrm>
            <a:off x="785786" y="3068638"/>
            <a:ext cx="7786742" cy="717552"/>
          </a:xfrm>
          <a:prstGeom prst="ribbon2">
            <a:avLst>
              <a:gd name="adj1" fmla="val 12500"/>
              <a:gd name="adj2" fmla="val 62695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050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1785927"/>
            <a:ext cx="7772400" cy="181452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altLang="cs-CZ" dirty="0" smtClean="0">
                <a:solidFill>
                  <a:srgbClr val="FFFF00"/>
                </a:solidFill>
              </a:rPr>
              <a:t>Jan Novák</a:t>
            </a: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dirty="0" smtClean="0">
                <a:ln>
                  <a:solidFill>
                    <a:sysClr val="windowText" lastClr="000000"/>
                  </a:solidFill>
                </a:ln>
              </a:rPr>
              <a:t>student oboru Kuchař</a:t>
            </a:r>
          </a:p>
        </p:txBody>
      </p:sp>
      <p:sp>
        <p:nvSpPr>
          <p:cNvPr id="2051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4643446"/>
            <a:ext cx="6400800" cy="92869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altLang="cs-CZ" sz="4400" i="1" dirty="0" smtClean="0">
                <a:solidFill>
                  <a:srgbClr val="FFFF00"/>
                </a:solidFill>
                <a:latin typeface="Arial Narrow" pitchFamily="34" charset="0"/>
              </a:rPr>
              <a:t>životopis</a:t>
            </a:r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2843213" y="4941888"/>
            <a:ext cx="649287" cy="360362"/>
          </a:xfrm>
          <a:prstGeom prst="rightArrow">
            <a:avLst>
              <a:gd name="adj1" fmla="val 50000"/>
              <a:gd name="adj2" fmla="val 45044"/>
            </a:avLst>
          </a:prstGeom>
          <a:solidFill>
            <a:srgbClr val="4214B4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flipH="1">
            <a:off x="5508625" y="4941888"/>
            <a:ext cx="719138" cy="360362"/>
          </a:xfrm>
          <a:prstGeom prst="rightArrow">
            <a:avLst>
              <a:gd name="adj1" fmla="val 50000"/>
              <a:gd name="adj2" fmla="val 49890"/>
            </a:avLst>
          </a:prstGeom>
          <a:solidFill>
            <a:srgbClr val="4214B4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10" name="Picture 2" descr="C:\Users\Jindřiška\AppData\Local\Microsoft\Windows\Temporary Internet Files\Content.IE5\064WH4L0\MC9003788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6500826" y="642918"/>
            <a:ext cx="2071702" cy="250629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549275"/>
            <a:ext cx="8510588" cy="100488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alt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Osobní údaje</a:t>
            </a:r>
            <a:br>
              <a:rPr lang="cs-CZ" alt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endParaRPr lang="cs-CZ" altLang="cs-CZ" sz="40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150000"/>
              </a:lnSpc>
              <a:defRPr/>
            </a:pPr>
            <a:r>
              <a:rPr lang="cs-CZ" altLang="cs-CZ" dirty="0" smtClean="0"/>
              <a:t>Nar.: 1. 11. 1981</a:t>
            </a:r>
          </a:p>
          <a:p>
            <a:pPr algn="ctr" eaLnBrk="1" hangingPunct="1">
              <a:lnSpc>
                <a:spcPct val="150000"/>
              </a:lnSpc>
              <a:defRPr/>
            </a:pPr>
            <a:r>
              <a:rPr lang="cs-CZ" altLang="cs-CZ" dirty="0" smtClean="0"/>
              <a:t>Bydliště: </a:t>
            </a:r>
            <a:r>
              <a:rPr lang="cs-CZ" altLang="cs-CZ" dirty="0" err="1" smtClean="0"/>
              <a:t>Vidov</a:t>
            </a:r>
            <a:r>
              <a:rPr lang="cs-CZ" altLang="cs-CZ" dirty="0" smtClean="0"/>
              <a:t> 123</a:t>
            </a:r>
          </a:p>
          <a:p>
            <a:pPr algn="ctr" eaLnBrk="1" hangingPunct="1">
              <a:lnSpc>
                <a:spcPct val="150000"/>
              </a:lnSpc>
              <a:defRPr/>
            </a:pPr>
            <a:r>
              <a:rPr lang="cs-CZ" altLang="cs-CZ" dirty="0" smtClean="0"/>
              <a:t>Stav: svobodný</a:t>
            </a:r>
          </a:p>
          <a:p>
            <a:pPr algn="ctr" eaLnBrk="1" hangingPunct="1">
              <a:lnSpc>
                <a:spcPct val="150000"/>
              </a:lnSpc>
              <a:defRPr/>
            </a:pPr>
            <a:r>
              <a:rPr lang="cs-CZ" altLang="cs-CZ" dirty="0" smtClean="0"/>
              <a:t>Národnost: česká</a:t>
            </a:r>
          </a:p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endParaRPr lang="cs-CZ" altLang="cs-CZ" dirty="0" smtClean="0"/>
          </a:p>
        </p:txBody>
      </p:sp>
      <p:pic>
        <p:nvPicPr>
          <p:cNvPr id="4098" name="Picture 2" descr="C:\Users\Jindřiška\AppData\Local\Microsoft\Windows\Temporary Internet Files\Content.IE5\9D9KZ5TC\MC90044179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43630" y="1785926"/>
            <a:ext cx="2500330" cy="250033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alt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Vzdělání, absolvované kurzy a zájmy</a:t>
            </a:r>
          </a:p>
        </p:txBody>
      </p:sp>
      <p:sp>
        <p:nvSpPr>
          <p:cNvPr id="22533" name="Rectangle 5"/>
          <p:cNvSpPr>
            <a:spLocks noGrp="1" noRot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altLang="cs-CZ" dirty="0" smtClean="0"/>
              <a:t>Základní škola Rožnov</a:t>
            </a:r>
          </a:p>
          <a:p>
            <a:pPr eaLnBrk="1" hangingPunct="1">
              <a:defRPr/>
            </a:pPr>
            <a:r>
              <a:rPr lang="cs-CZ" altLang="cs-CZ" dirty="0" smtClean="0"/>
              <a:t>Střední škola cestovního ruchu a Vyšší odborná škola ČB</a:t>
            </a:r>
          </a:p>
          <a:p>
            <a:pPr eaLnBrk="1" hangingPunct="1">
              <a:buNone/>
              <a:defRPr/>
            </a:pPr>
            <a:endParaRPr lang="cs-CZ" altLang="cs-CZ" dirty="0" smtClean="0"/>
          </a:p>
          <a:p>
            <a:pPr eaLnBrk="1" hangingPunct="1">
              <a:defRPr/>
            </a:pPr>
            <a:r>
              <a:rPr lang="cs-CZ" altLang="cs-CZ" dirty="0" smtClean="0"/>
              <a:t>Barmanský kurz</a:t>
            </a:r>
          </a:p>
          <a:p>
            <a:pPr eaLnBrk="1" hangingPunct="1">
              <a:defRPr/>
            </a:pPr>
            <a:r>
              <a:rPr lang="cs-CZ" altLang="cs-CZ" dirty="0" smtClean="0"/>
              <a:t>Kurz baristy</a:t>
            </a:r>
          </a:p>
          <a:p>
            <a:pPr eaLnBrk="1" hangingPunct="1">
              <a:defRPr/>
            </a:pPr>
            <a:r>
              <a:rPr lang="cs-CZ" altLang="cs-CZ" dirty="0" err="1" smtClean="0"/>
              <a:t>Someliérský</a:t>
            </a:r>
            <a:r>
              <a:rPr lang="cs-CZ" altLang="cs-CZ" dirty="0" smtClean="0"/>
              <a:t> kurz</a:t>
            </a:r>
          </a:p>
        </p:txBody>
      </p:sp>
      <p:sp>
        <p:nvSpPr>
          <p:cNvPr id="22534" name="Rectangle 6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5214942" y="1600200"/>
            <a:ext cx="3471858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3200" dirty="0" smtClean="0"/>
              <a:t>Fotbal</a:t>
            </a:r>
          </a:p>
          <a:p>
            <a:pPr eaLnBrk="1" hangingPunct="1">
              <a:defRPr/>
            </a:pPr>
            <a:r>
              <a:rPr lang="cs-CZ" altLang="cs-CZ" sz="3200" dirty="0" smtClean="0"/>
              <a:t>Koně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altLang="cs-CZ" sz="3200" dirty="0" smtClean="0"/>
              <a:t>Divadlo</a:t>
            </a:r>
          </a:p>
          <a:p>
            <a:pPr eaLnBrk="1" hangingPunct="1">
              <a:defRPr/>
            </a:pPr>
            <a:r>
              <a:rPr lang="cs-CZ" altLang="cs-CZ" sz="3200" dirty="0" smtClean="0"/>
              <a:t>Klávesy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dirty="0" smtClean="0"/>
          </a:p>
        </p:txBody>
      </p:sp>
      <p:pic>
        <p:nvPicPr>
          <p:cNvPr id="2053" name="Picture 5" descr="C:\Users\Jindřiška\AppData\Local\Microsoft\Windows\Temporary Internet Files\Content.IE5\JJ12NVEH\MC9000889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4214818"/>
            <a:ext cx="1734617" cy="181417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5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5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25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5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5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25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5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5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5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2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2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 build="p"/>
      <p:bldP spid="2253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3" name="Rectangle 7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alt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Těším se na osobní rozhovor</a:t>
            </a:r>
          </a:p>
        </p:txBody>
      </p:sp>
      <p:sp>
        <p:nvSpPr>
          <p:cNvPr id="24586" name="Rectangle 10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3132138" y="1676400"/>
            <a:ext cx="5710237" cy="4422775"/>
          </a:xfrm>
        </p:spPr>
        <p:txBody>
          <a:bodyPr/>
          <a:lstStyle/>
          <a:p>
            <a:pPr eaLnBrk="1" hangingPunct="1">
              <a:lnSpc>
                <a:spcPct val="150000"/>
              </a:lnSpc>
              <a:defRPr/>
            </a:pPr>
            <a:r>
              <a:rPr lang="cs-CZ" altLang="cs-CZ" sz="2800" dirty="0" smtClean="0"/>
              <a:t>Tel.: 456123789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altLang="cs-CZ" sz="2800" dirty="0" smtClean="0"/>
              <a:t>Mob.: 587962142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altLang="cs-CZ" sz="2800" dirty="0" smtClean="0"/>
              <a:t>Fax: 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altLang="cs-CZ" sz="2800" dirty="0" smtClean="0"/>
              <a:t>E-mail: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altLang="cs-CZ" sz="2800" dirty="0" smtClean="0"/>
              <a:t>ICQ:</a:t>
            </a:r>
          </a:p>
        </p:txBody>
      </p:sp>
      <p:pic>
        <p:nvPicPr>
          <p:cNvPr id="3076" name="Picture 4" descr="C:\Users\Jindřiška\AppData\Local\Microsoft\Windows\Temporary Internet Files\Content.IE5\1O1WHO3B\MC9004361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2857496"/>
            <a:ext cx="1854200" cy="12319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7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7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37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47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5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57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4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3" grpId="0"/>
      <p:bldP spid="2458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Rot="1" noChangeArrowheads="1"/>
          </p:cNvSpPr>
          <p:nvPr>
            <p:ph type="title" sz="quarter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alt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Moje galerie</a:t>
            </a:r>
          </a:p>
        </p:txBody>
      </p:sp>
      <p:pic>
        <p:nvPicPr>
          <p:cNvPr id="30730" name="Picture 10" descr="mojito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6429388" y="4286256"/>
            <a:ext cx="952500" cy="1857375"/>
          </a:xfrm>
          <a:noFill/>
        </p:spPr>
      </p:pic>
      <p:sp>
        <p:nvSpPr>
          <p:cNvPr id="6151" name="AutoShape 17"/>
          <p:cNvSpPr>
            <a:spLocks noChangeArrowheads="1"/>
          </p:cNvSpPr>
          <p:nvPr/>
        </p:nvSpPr>
        <p:spPr bwMode="auto">
          <a:xfrm>
            <a:off x="7572396" y="3643314"/>
            <a:ext cx="1152525" cy="647700"/>
          </a:xfrm>
          <a:prstGeom prst="wedgeRoundRectCallout">
            <a:avLst>
              <a:gd name="adj1" fmla="val -79065"/>
              <a:gd name="adj2" fmla="val 112500"/>
              <a:gd name="adj3" fmla="val 1666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altLang="cs-CZ" dirty="0" err="1">
                <a:solidFill>
                  <a:schemeClr val="bg1"/>
                </a:solidFill>
              </a:rPr>
              <a:t>Mochito</a:t>
            </a:r>
            <a:r>
              <a:rPr lang="cs-CZ" altLang="cs-CZ" dirty="0">
                <a:solidFill>
                  <a:schemeClr val="bg1"/>
                </a:solidFill>
              </a:rPr>
              <a:t>!</a:t>
            </a:r>
          </a:p>
          <a:p>
            <a:pPr algn="ctr"/>
            <a:r>
              <a:rPr lang="cs-CZ" altLang="cs-CZ" dirty="0" err="1">
                <a:solidFill>
                  <a:schemeClr val="bg1"/>
                </a:solidFill>
              </a:rPr>
              <a:t>ňam</a:t>
            </a:r>
            <a:r>
              <a:rPr lang="cs-CZ" altLang="cs-CZ" dirty="0">
                <a:solidFill>
                  <a:schemeClr val="bg1"/>
                </a:solidFill>
              </a:rPr>
              <a:t>!</a:t>
            </a:r>
          </a:p>
          <a:p>
            <a:pPr algn="ctr"/>
            <a:endParaRPr lang="cs-CZ" altLang="cs-CZ" dirty="0">
              <a:solidFill>
                <a:schemeClr val="bg1"/>
              </a:solidFill>
            </a:endParaRPr>
          </a:p>
        </p:txBody>
      </p:sp>
      <p:pic>
        <p:nvPicPr>
          <p:cNvPr id="5123" name="Picture 3" descr="C:\Users\Jindřiška\AppData\Local\Microsoft\Windows\Temporary Internet Files\Content.IE5\JJ12NVEH\MP900401786[1].jpg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1357298"/>
            <a:ext cx="2068748" cy="2466057"/>
          </a:xfrm>
          <a:prstGeom prst="rect">
            <a:avLst/>
          </a:prstGeom>
          <a:noFill/>
        </p:spPr>
      </p:pic>
      <p:pic>
        <p:nvPicPr>
          <p:cNvPr id="5124" name="Picture 4" descr="C:\Users\Jindřiška\AppData\Local\Microsoft\Windows\Temporary Internet Files\Content.IE5\1O1WHO3B\MP900422575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0364" y="3357562"/>
            <a:ext cx="2244333" cy="2992444"/>
          </a:xfrm>
          <a:prstGeom prst="rect">
            <a:avLst/>
          </a:prstGeom>
          <a:noFill/>
        </p:spPr>
      </p:pic>
      <p:pic>
        <p:nvPicPr>
          <p:cNvPr id="5127" name="Picture 7" descr="C:\Users\Jindřiška\AppData\Local\Microsoft\Windows\Temporary Internet Files\Content.IE5\064WH4L0\MC90033417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1643050"/>
            <a:ext cx="2004217" cy="210998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Citace:</a:t>
            </a:r>
            <a:br>
              <a:rPr lang="cs-CZ" sz="2800" dirty="0" smtClean="0"/>
            </a:br>
            <a:r>
              <a:rPr lang="cs-CZ" sz="2800" dirty="0" smtClean="0"/>
              <a:t>- </a:t>
            </a:r>
            <a:r>
              <a:rPr lang="cs-CZ" sz="2800" dirty="0" smtClean="0"/>
              <a:t>zdroje</a:t>
            </a:r>
            <a:r>
              <a:rPr lang="cs-CZ" sz="2800" dirty="0" smtClean="0"/>
              <a:t> klipartů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575050" y="2786059"/>
            <a:ext cx="5111750" cy="92869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/>
              <a:t>Děkuji za pozornost</a:t>
            </a:r>
            <a:endParaRPr lang="cs-CZ" sz="36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250704" cy="636578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www.office.microsoft.com</a:t>
            </a:r>
            <a:endParaRPr lang="cs-CZ" sz="2400" dirty="0"/>
          </a:p>
        </p:txBody>
      </p:sp>
      <p:pic>
        <p:nvPicPr>
          <p:cNvPr id="7170" name="Picture 2" descr="C:\Users\Jindřiška\AppData\Local\Microsoft\Windows\Temporary Internet Files\Content.IE5\064WH4L0\MC9004324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3571876"/>
            <a:ext cx="1978025" cy="19018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91619896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183</Words>
  <Application>Microsoft Office PowerPoint</Application>
  <PresentationFormat>Předvádění na obrazovce (4:3)</PresentationFormat>
  <Paragraphs>60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Arial Narrow</vt:lpstr>
      <vt:lpstr>Calibri</vt:lpstr>
      <vt:lpstr>Times New Roman</vt:lpstr>
      <vt:lpstr>Wingdings</vt:lpstr>
      <vt:lpstr>Motiv sady Office</vt:lpstr>
      <vt:lpstr>Prezentace aplikace PowerPoint</vt:lpstr>
      <vt:lpstr>Prezentace aplikace PowerPoint</vt:lpstr>
      <vt:lpstr>Zadání prezentace</vt:lpstr>
      <vt:lpstr>Jan Novák  student oboru Kuchař</vt:lpstr>
      <vt:lpstr>Osobní údaje </vt:lpstr>
      <vt:lpstr>Vzdělání, absolvované kurzy a zájmy</vt:lpstr>
      <vt:lpstr>Těším se na osobní rozhovor</vt:lpstr>
      <vt:lpstr>Moje galerie</vt:lpstr>
      <vt:lpstr>Citace: - zdroje klipartů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Zadání prezentace</dc:title>
  <dc:creator>Jindřiška</dc:creator>
  <cp:lastModifiedBy>Baronová Jindřiška</cp:lastModifiedBy>
  <cp:revision>9</cp:revision>
  <dcterms:created xsi:type="dcterms:W3CDTF">2014-05-13T19:45:15Z</dcterms:created>
  <dcterms:modified xsi:type="dcterms:W3CDTF">2014-05-23T09:57:29Z</dcterms:modified>
</cp:coreProperties>
</file>