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86" r:id="rId2"/>
    <p:sldId id="288" r:id="rId3"/>
    <p:sldId id="259" r:id="rId4"/>
    <p:sldId id="289" r:id="rId5"/>
    <p:sldId id="260" r:id="rId6"/>
    <p:sldId id="265" r:id="rId7"/>
    <p:sldId id="290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D8EC3-154C-430A-8215-5DCAA151DC0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0437CE0-7038-4626-ABB4-60F1B3BB7A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EEF3F-8551-446D-A439-436FE8D1D1C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CADD5-8AB1-46F5-81DD-7E820EA86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A3E47-3543-463C-8474-97DF1444183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C2449D4-F8AE-4A7D-B78E-B4574C0D98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97E55-68D4-478E-B8E9-6A59E41A33D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3D5D3-3BD1-4709-93FB-0E62BB1F0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6B055-FCC9-470E-B241-37B61569366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5ED3BE0-329B-4FC0-944F-24EAEE269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C8FBB-7368-4B9D-9A0D-00C00BE0FB6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823FD5-D7EB-4C34-8E2D-A523C69E3B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C708-50D5-4D4A-9EA1-E18B535F2A3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8760A86-FAD8-4359-93F1-52B576732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7C77006-D8F4-438B-B09C-F8979AFC2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C5E6B-0CA4-4719-A6F3-DBE8981095DC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68EC90-E727-4592-9BDD-CFF300430C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52A97A-CB7E-41C2-9D0B-7464582FB943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C33EB-80EF-4949-97D7-67462692451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C978A-AF38-4455-85B0-59205CFEDA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AE738-0212-4944-98FB-C7436A305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C255E-8DDB-45E2-AEEB-11AC4144D275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FA0BC2E-1715-4982-9A96-40FC64DFDEF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E365730-442B-4CDD-9F1E-E740DF72C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31" r:id="rId1"/>
    <p:sldLayoutId id="2147484432" r:id="rId2"/>
    <p:sldLayoutId id="2147484433" r:id="rId3"/>
    <p:sldLayoutId id="2147484434" r:id="rId4"/>
    <p:sldLayoutId id="2147484435" r:id="rId5"/>
    <p:sldLayoutId id="2147484436" r:id="rId6"/>
    <p:sldLayoutId id="2147484437" r:id="rId7"/>
    <p:sldLayoutId id="2147484438" r:id="rId8"/>
    <p:sldLayoutId id="2147484439" r:id="rId9"/>
    <p:sldLayoutId id="2147484440" r:id="rId10"/>
    <p:sldLayoutId id="214748444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oryphoros_MAN_Napoli_Inv6011-2.jpg?uselang=cs" TargetMode="External"/><Relationship Id="rId13" Type="http://schemas.openxmlformats.org/officeDocument/2006/relationships/hyperlink" Target="http://commons.wikimedia.org/wiki/File:Statue_of_Athena_Parthenos,_Nashville_Parthenon,_Tennessee._Photo_by_Lucas_Livingston,_8_July,_2006..jpg?uselang=cs" TargetMode="External"/><Relationship Id="rId3" Type="http://schemas.openxmlformats.org/officeDocument/2006/relationships/hyperlink" Target="http://commons.wikimedia.org/wiki/File:Discobolus_Lancelotti_Massimo.jpg?uselang=cs" TargetMode="External"/><Relationship Id="rId7" Type="http://schemas.openxmlformats.org/officeDocument/2006/relationships/hyperlink" Target="http://commons.wikimedia.org/wiki/File:Diadumeno110000.jpg?uselang=cs" TargetMode="External"/><Relationship Id="rId12" Type="http://schemas.openxmlformats.org/officeDocument/2006/relationships/hyperlink" Target="http://commons.wikimedia.org/wiki/File:Atena_Lemnia_Bologna_02.jpg" TargetMode="External"/><Relationship Id="rId2" Type="http://schemas.openxmlformats.org/officeDocument/2006/relationships/hyperlink" Target="http://commons.wikimedia.org/wiki/File:Athena_and_Marsyas_Copenhagen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AMA_Diadum%C3%A8ne_1.jpg?uselang=cs" TargetMode="External"/><Relationship Id="rId11" Type="http://schemas.openxmlformats.org/officeDocument/2006/relationships/hyperlink" Target="http://commons.wikimedia.org/wiki/File:Lemnia_torso01_pushkin.jpg" TargetMode="External"/><Relationship Id="rId5" Type="http://schemas.openxmlformats.org/officeDocument/2006/relationships/hyperlink" Target="http://commons.wikimedia.org/wiki/File:Diadumenos_in_National_Archaeological_Museum_in_Athens_01.JPG?uselang=cs" TargetMode="External"/><Relationship Id="rId15" Type="http://schemas.openxmlformats.org/officeDocument/2006/relationships/hyperlink" Target="http://commons.wikimedia.org/wiki/File:Ludovisi_throne_Altemps_Inv8570.jpg?uselang=cs" TargetMode="External"/><Relationship Id="rId10" Type="http://schemas.openxmlformats.org/officeDocument/2006/relationships/hyperlink" Target="http://commons.wikimedia.org/wiki/File:Doryphoros_MAN_Napoli_Inv6011_n05.jpg?uselang=cs" TargetMode="External"/><Relationship Id="rId4" Type="http://schemas.openxmlformats.org/officeDocument/2006/relationships/hyperlink" Target="http://commons.wikimedia.org/wiki/File:Minotauros_Myron_NAMA_1664_n1.jpg?uselang=cs" TargetMode="External"/><Relationship Id="rId9" Type="http://schemas.openxmlformats.org/officeDocument/2006/relationships/hyperlink" Target="http://commons.wikimedia.org/wiki/File:Doryphoros_herm_MAN_Napoli_Inv6412.jpg?uselang=cs" TargetMode="External"/><Relationship Id="rId14" Type="http://schemas.openxmlformats.org/officeDocument/2006/relationships/hyperlink" Target="http://commons.wikimedia.org/wiki/File:Athena_Varvakeion_-_MANA_-_Fidia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357313" y="2786063"/>
            <a:ext cx="6357937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/>
              <a:t>Sochařské osobnosti  1. klasické období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467544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2520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SOCHAŘSké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osobnosti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AutoNum type="arabicPeriod"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OBDOBÍ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9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myrón</a:t>
            </a:r>
            <a:endParaRPr lang="cs-CZ" sz="39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MYRÓN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2988" y="2036763"/>
            <a:ext cx="7270750" cy="4824412"/>
          </a:xfrm>
        </p:spPr>
        <p:txBody>
          <a:bodyPr/>
          <a:lstStyle/>
          <a:p>
            <a:r>
              <a:rPr lang="cs-CZ" altLang="cs-CZ" sz="2800" smtClean="0"/>
              <a:t>bronzař</a:t>
            </a:r>
            <a:endParaRPr lang="cs-CZ" altLang="cs-CZ" sz="2000" smtClean="0"/>
          </a:p>
          <a:p>
            <a:r>
              <a:rPr lang="cs-CZ" altLang="cs-CZ" sz="2800" b="1" smtClean="0"/>
              <a:t>zachycení pohybu a duševního hnutí</a:t>
            </a:r>
            <a:r>
              <a:rPr lang="cs-CZ" altLang="cs-CZ" sz="2800" smtClean="0"/>
              <a:t> v člověku</a:t>
            </a:r>
            <a:endParaRPr lang="cs-CZ" altLang="cs-CZ" sz="2000" smtClean="0"/>
          </a:p>
          <a:p>
            <a:r>
              <a:rPr lang="cs-CZ" altLang="cs-CZ" sz="2800" smtClean="0"/>
              <a:t>zájmem o přirozený vzhled věcí, pohyb, živost a lidskou senzibilitu (citlivost). </a:t>
            </a:r>
            <a:endParaRPr lang="cs-CZ" altLang="cs-CZ" sz="2000" smtClean="0"/>
          </a:p>
          <a:p>
            <a:pPr lvl="1" eaLnBrk="1" hangingPunct="1">
              <a:buFont typeface="Wingdings" pitchFamily="2" charset="2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DÍLO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088" y="1916113"/>
            <a:ext cx="8504237" cy="4572000"/>
          </a:xfrm>
        </p:spPr>
        <p:txBody>
          <a:bodyPr/>
          <a:lstStyle/>
          <a:p>
            <a:pPr>
              <a:defRPr/>
            </a:pP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Diskobolos</a:t>
            </a:r>
            <a:r>
              <a:rPr lang="cs-CZ" sz="2800" dirty="0" smtClean="0"/>
              <a:t> </a:t>
            </a:r>
            <a:r>
              <a:rPr lang="cs-CZ" sz="2800" dirty="0"/>
              <a:t>– socha atleta vrhajícího disk. Šroubovitý pohyb</a:t>
            </a:r>
            <a:r>
              <a:rPr lang="cs-CZ" sz="2800" dirty="0" smtClean="0"/>
              <a:t>.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2800" dirty="0"/>
          </a:p>
          <a:p>
            <a:pPr>
              <a:defRPr/>
            </a:pP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</a:rPr>
              <a:t>Athéna a Silén </a:t>
            </a:r>
            <a:r>
              <a:rPr lang="cs-CZ" sz="2800" b="1" i="1" dirty="0" err="1" smtClean="0">
                <a:solidFill>
                  <a:schemeClr val="tx2">
                    <a:lumMod val="75000"/>
                  </a:schemeClr>
                </a:solidFill>
              </a:rPr>
              <a:t>Marsyás</a:t>
            </a:r>
            <a:endParaRPr lang="cs-CZ" sz="28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Font typeface="Wingdings 2" pitchFamily="18" charset="2"/>
              <a:buNone/>
              <a:defRPr/>
            </a:pP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800" dirty="0"/>
              <a:t>sochy zvířat </a:t>
            </a:r>
            <a:r>
              <a:rPr lang="cs-CZ" sz="2800" b="1" i="1" dirty="0" smtClean="0">
                <a:solidFill>
                  <a:srgbClr val="C00000"/>
                </a:solidFill>
              </a:rPr>
              <a:t>Minotaurus</a:t>
            </a:r>
            <a:r>
              <a:rPr lang="cs-CZ" sz="2800" dirty="0" smtClean="0"/>
              <a:t>, Kráva</a:t>
            </a:r>
            <a:endParaRPr lang="cs-CZ" sz="2800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DISKOBOLOS, MINOTAURUS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357313"/>
            <a:ext cx="8842375" cy="5286375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7412" name="Picture 6" descr="F:\1. rocnik\RECKO\rec.soch a mal\Discobolus_Lancelotti_Massim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412875"/>
            <a:ext cx="3240088" cy="490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F:\1. rocnik\RECKO\rec.soch a mal\Minotauros_Myron_NAMA_1664_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9700" y="1273175"/>
            <a:ext cx="3341688" cy="504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"/>
          <p:cNvSpPr txBox="1">
            <a:spLocks noChangeArrowheads="1"/>
          </p:cNvSpPr>
          <p:nvPr/>
        </p:nvSpPr>
        <p:spPr bwMode="auto">
          <a:xfrm>
            <a:off x="7486650" y="6396038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2921000" y="6396038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ATHÉNA A SILÉN MARSYÁS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Athena_and_Marsyas_Copenhag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412875"/>
            <a:ext cx="4895850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2"/>
          <p:cNvSpPr txBox="1">
            <a:spLocks noChangeArrowheads="1"/>
          </p:cNvSpPr>
          <p:nvPr/>
        </p:nvSpPr>
        <p:spPr bwMode="auto">
          <a:xfrm>
            <a:off x="7019925" y="607377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989138"/>
            <a:ext cx="8504237" cy="4572000"/>
          </a:xfrm>
        </p:spPr>
        <p:txBody>
          <a:bodyPr/>
          <a:lstStyle/>
          <a:p>
            <a:r>
              <a:rPr lang="cs-CZ" altLang="cs-CZ" smtClean="0"/>
              <a:t>Vymysli si krátký fiktivní příběh o sochaři Myrónovi a jeho dílech. Použij charakteristiku a díla ze zápisu v sešitě. Buď tvořivý a nechej pracovat svou fantazii. Čím vtipnější a kreativnější příběh bude, tím lépe.</a:t>
            </a:r>
          </a:p>
          <a:p>
            <a:endParaRPr lang="cs-CZ" altLang="cs-CZ" smtClean="0"/>
          </a:p>
          <a:p>
            <a:r>
              <a:rPr lang="cs-CZ" altLang="cs-CZ" smtClean="0"/>
              <a:t>Časový limit: 5 minut;-)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339850"/>
            <a:ext cx="8504238" cy="55181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Literatura:</a:t>
            </a:r>
          </a:p>
          <a:p>
            <a:pPr>
              <a:defRPr/>
            </a:pPr>
            <a:r>
              <a:rPr lang="cs-CZ" sz="1100" dirty="0" smtClean="0"/>
              <a:t>BALEKA, J.: Výtvarné umění, výkladový  slovník. Praha: </a:t>
            </a:r>
            <a:r>
              <a:rPr lang="cs-CZ" sz="1100" dirty="0" err="1" smtClean="0"/>
              <a:t>Akademia</a:t>
            </a:r>
            <a:r>
              <a:rPr lang="cs-CZ" sz="1100" dirty="0" smtClean="0"/>
              <a:t>, 1997.</a:t>
            </a:r>
          </a:p>
          <a:p>
            <a:pPr>
              <a:defRPr/>
            </a:pPr>
            <a:r>
              <a:rPr lang="cs-CZ" sz="1100" dirty="0" smtClean="0"/>
              <a:t>BLAŽÍČEK, O.: Slovník pojmů  z dějin umění. Praha: Odeon, 1991.</a:t>
            </a:r>
          </a:p>
          <a:p>
            <a:pPr>
              <a:defRPr/>
            </a:pPr>
            <a:r>
              <a:rPr lang="cs-CZ" sz="1100" dirty="0" smtClean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 smtClean="0"/>
              <a:t>MRÁZ, B.: Dějiny výtvarné kultury  I. Praha: IDEA SERVIS, 1998. </a:t>
            </a:r>
          </a:p>
          <a:p>
            <a:pPr>
              <a:defRPr/>
            </a:pPr>
            <a:r>
              <a:rPr lang="cs-CZ" sz="1100" dirty="0" smtClean="0"/>
              <a:t>KOL. autorů: Slovník antické kultury. Praha: Nakl. Svoboda, 1974.</a:t>
            </a:r>
            <a:endParaRPr lang="cs-CZ" sz="1100" b="1" dirty="0" smtClean="0"/>
          </a:p>
          <a:p>
            <a:pPr eaLnBrk="1" hangingPunct="1">
              <a:defRPr/>
            </a:pPr>
            <a:endParaRPr lang="cs-CZ" sz="1100" b="1" dirty="0"/>
          </a:p>
          <a:p>
            <a:pPr eaLnBrk="1" hangingPunct="1">
              <a:defRPr/>
            </a:pPr>
            <a:r>
              <a:rPr lang="cs-CZ" sz="1100" b="1" dirty="0" smtClean="0"/>
              <a:t>Zdroje:</a:t>
            </a:r>
          </a:p>
          <a:p>
            <a:pPr eaLnBrk="1" hangingPunct="1">
              <a:defRPr/>
            </a:pPr>
            <a:r>
              <a:rPr lang="cs-CZ" sz="900" b="1" dirty="0" smtClean="0"/>
              <a:t>(Všechny odkazy staženy 10. 1. 2013)</a:t>
            </a:r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900" b="1" dirty="0">
                <a:hlinkClick r:id="rId2"/>
              </a:rPr>
              <a:t>http://</a:t>
            </a:r>
            <a:r>
              <a:rPr lang="cs-CZ" sz="900" b="1" dirty="0" smtClean="0">
                <a:hlinkClick r:id="rId2"/>
              </a:rPr>
              <a:t>commons.wikimedia.org/wiki/File:Athena_and_Marsyas_Copenhagen.jpg?uselang=cs</a:t>
            </a:r>
            <a:endParaRPr lang="cs-CZ" sz="900" b="1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commons.wikimedia.org/wiki/File:Discobolus_Lancelotti_Massimo.jpg?uselang=cs</a:t>
            </a:r>
            <a:endParaRPr lang="cs-CZ" sz="9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commons.wikimedia.org/wiki/File:Minotauros_Myron_NAMA_1664_n1.jpg?uselang=cs</a:t>
            </a:r>
            <a:endParaRPr lang="cs-CZ" sz="9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commons.wikimedia.org/wiki/File:Diadumenos_in_National_Archaeological_Museum_in_Athens_01.JPG?uselang=cs</a:t>
            </a:r>
            <a:endParaRPr lang="cs-CZ" sz="900" dirty="0" smtClean="0"/>
          </a:p>
          <a:p>
            <a:pPr marL="274638" lvl="1" indent="0" eaLnBrk="1" hangingPunct="1">
              <a:buFont typeface="Wingdings" pitchFamily="2" charset="2"/>
              <a:buNone/>
              <a:defRPr/>
            </a:pPr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commons.wikimedia.org/wiki/File:NAMA_Diadum%C3%A8ne_1.jpg?uselang=cs</a:t>
            </a:r>
            <a:endParaRPr lang="cs-CZ" sz="900" dirty="0" smtClean="0"/>
          </a:p>
          <a:p>
            <a:pPr marL="274638" lvl="1" indent="0" eaLnBrk="1" hangingPunct="1">
              <a:buFont typeface="Wingdings" pitchFamily="2" charset="2"/>
              <a:buNone/>
              <a:defRPr/>
            </a:pP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commons.wikimedia.org/wiki/File:Diadumeno110000.jpg?uselang=cs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>
                <a:hlinkClick r:id="rId8"/>
              </a:rPr>
              <a:t> </a:t>
            </a:r>
            <a:r>
              <a:rPr lang="cs-CZ" sz="900" dirty="0" smtClean="0">
                <a:hlinkClick r:id="rId8"/>
              </a:rPr>
              <a:t>5. </a:t>
            </a:r>
            <a:r>
              <a:rPr lang="cs-CZ" sz="900" u="sng" dirty="0" smtClean="0">
                <a:hlinkClick r:id="rId8"/>
              </a:rPr>
              <a:t> </a:t>
            </a:r>
            <a:r>
              <a:rPr lang="cs-CZ" sz="900" dirty="0" smtClean="0">
                <a:hlinkClick r:id="rId8"/>
              </a:rPr>
              <a:t>http</a:t>
            </a:r>
            <a:r>
              <a:rPr lang="cs-CZ" sz="900" dirty="0">
                <a:hlinkClick r:id="rId8"/>
              </a:rPr>
              <a:t>://</a:t>
            </a:r>
            <a:r>
              <a:rPr lang="cs-CZ" sz="900" dirty="0" smtClean="0">
                <a:hlinkClick r:id="rId8"/>
              </a:rPr>
              <a:t>commons.wikimedia.org/wiki/File:Doryphoros_MAN_Napoli_Inv6011-2.jpg?uselang=cs</a:t>
            </a:r>
            <a:endParaRPr lang="cs-CZ" sz="900" dirty="0" smtClean="0"/>
          </a:p>
          <a:p>
            <a:pPr lvl="1" eaLnBrk="1" hangingPunct="1">
              <a:defRPr/>
            </a:pPr>
            <a:r>
              <a:rPr lang="cs-CZ" sz="900" dirty="0" smtClean="0">
                <a:hlinkClick r:id="rId9"/>
              </a:rPr>
              <a:t>http://commons.wikimedia.org/wiki/File:Doryphoros_herm_MAN_Napoli_Inv6412.jpg?uselang=cs</a:t>
            </a:r>
            <a:endParaRPr lang="cs-CZ" sz="900" dirty="0" smtClean="0"/>
          </a:p>
          <a:p>
            <a:pPr lvl="1" eaLnBrk="1" hangingPunct="1">
              <a:defRPr/>
            </a:pP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commons.wikimedia.org/wiki/File:Doryphoros_MAN_Napoli_Inv6011_n05.jpg?uselang=cs</a:t>
            </a:r>
            <a:endParaRPr lang="cs-CZ" sz="900" dirty="0"/>
          </a:p>
          <a:p>
            <a:pPr marL="228600" indent="-228600" eaLnBrk="1" hangingPunct="1">
              <a:buFont typeface="Wingdings 2" pitchFamily="18" charset="2"/>
              <a:buAutoNum type="arabicPeriod" startAt="6"/>
              <a:defRPr/>
            </a:pPr>
            <a:r>
              <a:rPr lang="cs-CZ" sz="900" dirty="0" smtClean="0">
                <a:hlinkClick r:id="rId11"/>
              </a:rPr>
              <a:t>http</a:t>
            </a:r>
            <a:r>
              <a:rPr lang="cs-CZ" sz="900" dirty="0">
                <a:hlinkClick r:id="rId11"/>
              </a:rPr>
              <a:t>://</a:t>
            </a:r>
            <a:r>
              <a:rPr lang="cs-CZ" sz="900" dirty="0" smtClean="0">
                <a:hlinkClick r:id="rId11"/>
              </a:rPr>
              <a:t>commons.wikimedia.org/wiki/File:Lemnia_torso01_pushkin.jpg</a:t>
            </a:r>
            <a:endParaRPr lang="cs-CZ" sz="900" dirty="0" smtClean="0"/>
          </a:p>
          <a:p>
            <a:pPr marL="503238" lvl="1" indent="-228600" eaLnBrk="1" hangingPunct="1">
              <a:buFont typeface="Wingdings" pitchFamily="2" charset="2"/>
              <a:buAutoNum type="arabicPeriod" startAt="6"/>
              <a:defRPr/>
            </a:pPr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commons.wikimedia.org/wiki/File:Atena_Lemnia_Bologna_02.jpg</a:t>
            </a:r>
            <a:endParaRPr lang="cs-CZ" sz="900" dirty="0"/>
          </a:p>
          <a:p>
            <a:pPr marL="503238" lvl="1" indent="-228600" eaLnBrk="1" hangingPunct="1">
              <a:buFont typeface="Wingdings" pitchFamily="2" charset="2"/>
              <a:buAutoNum type="arabicPeriod" startAt="6"/>
              <a:defRPr/>
            </a:pP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 smtClean="0">
                <a:hlinkClick r:id="rId13"/>
              </a:rPr>
              <a:t>7.http</a:t>
            </a:r>
            <a:r>
              <a:rPr lang="cs-CZ" sz="900" dirty="0">
                <a:hlinkClick r:id="rId13"/>
              </a:rPr>
              <a:t>://commons.wikimedia.org/wiki/File:Statue_of_Athena_Parthenos,_Nashville_Parthenon,_Tennessee._Photo_by_Lucas_Livingston,_8_July,_2006..</a:t>
            </a:r>
            <a:r>
              <a:rPr lang="cs-CZ" sz="900" dirty="0" smtClean="0">
                <a:hlinkClick r:id="rId13"/>
              </a:rPr>
              <a:t>jpg?uselang=</a:t>
            </a:r>
            <a:r>
              <a:rPr lang="cs-CZ" sz="900" dirty="0" err="1" smtClean="0">
                <a:hlinkClick r:id="rId13"/>
              </a:rPr>
              <a:t>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/>
              <a:t>	</a:t>
            </a:r>
            <a:r>
              <a:rPr lang="cs-CZ" sz="900" dirty="0">
                <a:hlinkClick r:id="rId14"/>
              </a:rPr>
              <a:t>http://commons.wikimedia.org/wiki/File:Athena_Varvakeion_-_MANA_-_</a:t>
            </a:r>
            <a:r>
              <a:rPr lang="cs-CZ" sz="900" dirty="0" smtClean="0">
                <a:hlinkClick r:id="rId14"/>
              </a:rPr>
              <a:t>Fidias.jpg?uselang=cs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 smtClean="0"/>
              <a:t>8. </a:t>
            </a:r>
            <a:r>
              <a:rPr lang="cs-CZ" sz="900" dirty="0">
                <a:hlinkClick r:id="rId15"/>
              </a:rPr>
              <a:t>http://</a:t>
            </a:r>
            <a:r>
              <a:rPr lang="cs-CZ" sz="900" dirty="0" smtClean="0">
                <a:hlinkClick r:id="rId15"/>
              </a:rPr>
              <a:t>commons.wikimedia.org/wiki/File:Ludovisi_throne_Altemps_Inv8570.jpg?uselang=cs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/>
              <a:t>	</a:t>
            </a:r>
            <a:r>
              <a:rPr lang="cs-CZ" sz="900" u="sng" dirty="0">
                <a:solidFill>
                  <a:srgbClr val="0070C0"/>
                </a:solidFill>
              </a:rPr>
              <a:t>http://commons.wikimedia.org/wiki/File:Ludovisi_throne_Altemps_Inv8570_n4.jpg?uselang=cs</a:t>
            </a:r>
            <a:endParaRPr lang="cs-CZ" sz="900" u="sng" dirty="0" smtClean="0">
              <a:solidFill>
                <a:srgbClr val="0070C0"/>
              </a:solidFill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646</TotalTime>
  <Words>300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STAROVĚKÉ ŘECKO </vt:lpstr>
      <vt:lpstr>MYRÓN</vt:lpstr>
      <vt:lpstr>DÍLO</vt:lpstr>
      <vt:lpstr>DISKOBOLOS, MINOTAURUS</vt:lpstr>
      <vt:lpstr>ATHÉNA A SILÉN MARSYÁS</vt:lpstr>
      <vt:lpstr>ÚKOL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67</cp:revision>
  <dcterms:created xsi:type="dcterms:W3CDTF">2012-10-08T12:06:22Z</dcterms:created>
  <dcterms:modified xsi:type="dcterms:W3CDTF">2014-05-24T13:51:40Z</dcterms:modified>
</cp:coreProperties>
</file>