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VY_32_INOVACE_16_SOUHLÁSKY_SOUHLÁSKY UPROSTŘED A NA KONCI SLOV IV.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Souhlásky uprostřed a na konci slov IV.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6E29D42-1AAF-43AA-8A94-38C795E60214}" type="presOf" srcId="{D1B46980-6531-4606-95E6-44980827E919}" destId="{6140AFEC-043D-4C43-A2F9-D0F5331DF3A3}" srcOrd="0" destOrd="0" presId="urn:microsoft.com/office/officeart/2005/8/layout/target3"/>
    <dgm:cxn modelId="{BDE05D63-8EA9-4F91-987C-479791A34DA9}" type="presOf" srcId="{D8197B8C-B260-4A16-BDF4-0947B075E274}" destId="{5A5FFA88-C948-4069-8E93-59FA12366E83}" srcOrd="1" destOrd="0" presId="urn:microsoft.com/office/officeart/2005/8/layout/target3"/>
    <dgm:cxn modelId="{0E7C6025-C8F0-461E-9664-443AA87467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7D7D72B-E187-4F15-818A-94BF2FF8870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DAE5C6-308A-4D8A-8CCB-CFC6BFCCD5DA}" type="presOf" srcId="{757F3AB3-0718-4624-B441-E567A8F0AB56}" destId="{333A1088-737F-45CB-B68E-254E46348037}" srcOrd="0" destOrd="0" presId="urn:microsoft.com/office/officeart/2005/8/layout/target3"/>
    <dgm:cxn modelId="{2D52A613-FC67-4146-9741-36626DB1E2FE}" type="presOf" srcId="{4C35D32F-0EAB-4CD7-82EE-45574DC2A586}" destId="{890E4F0B-2866-4A3F-A3C7-2A14B1797930}" srcOrd="1" destOrd="0" presId="urn:microsoft.com/office/officeart/2005/8/layout/target3"/>
    <dgm:cxn modelId="{79D71F0E-24CF-44FA-9EBE-0F3366CB460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A6EBA3F-CE36-4802-904E-99E0FCEF32C8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86BF2C-A32A-48FF-AB79-23D535AA3C21}" type="presOf" srcId="{B651F6E3-6281-48DB-9319-2AEAFDAE7572}" destId="{6BB5E863-4638-4E1D-BFDE-399D028AC4ED}" srcOrd="1" destOrd="0" presId="urn:microsoft.com/office/officeart/2005/8/layout/target3"/>
    <dgm:cxn modelId="{496D6E6A-54C4-4D59-B25A-6C98DD4C18B7}" type="presOf" srcId="{4C35D32F-0EAB-4CD7-82EE-45574DC2A586}" destId="{8BEBB6EC-1DAA-4CAC-8A25-BC0FCBD5DBD5}" srcOrd="0" destOrd="0" presId="urn:microsoft.com/office/officeart/2005/8/layout/target3"/>
    <dgm:cxn modelId="{6D80CEC6-4DA0-4757-B0E5-7AF0F9C7B6FF}" type="presOf" srcId="{D1B46980-6531-4606-95E6-44980827E919}" destId="{2BE915AB-18AA-4053-B92C-3BFC9ED204BB}" srcOrd="1" destOrd="0" presId="urn:microsoft.com/office/officeart/2005/8/layout/target3"/>
    <dgm:cxn modelId="{3B8F4791-936A-4927-840E-DD99661B3859}" type="presParOf" srcId="{333A1088-737F-45CB-B68E-254E46348037}" destId="{F5ABB229-8D3B-4694-996A-96F23CF14429}" srcOrd="0" destOrd="0" presId="urn:microsoft.com/office/officeart/2005/8/layout/target3"/>
    <dgm:cxn modelId="{38904DD4-111D-4645-9CC7-1D42065AD377}" type="presParOf" srcId="{333A1088-737F-45CB-B68E-254E46348037}" destId="{F41139FD-01EE-4571-8B17-4FB00FC51163}" srcOrd="1" destOrd="0" presId="urn:microsoft.com/office/officeart/2005/8/layout/target3"/>
    <dgm:cxn modelId="{FD87A96B-3A97-45B5-9643-5F779AA4273A}" type="presParOf" srcId="{333A1088-737F-45CB-B68E-254E46348037}" destId="{D005CE8C-CC26-4C3E-AC11-E15060ECD759}" srcOrd="2" destOrd="0" presId="urn:microsoft.com/office/officeart/2005/8/layout/target3"/>
    <dgm:cxn modelId="{E7DA0113-8364-4000-90E5-28DB83438C7D}" type="presParOf" srcId="{333A1088-737F-45CB-B68E-254E46348037}" destId="{2C702D82-9B77-49B7-9568-BB8EB47C3372}" srcOrd="3" destOrd="0" presId="urn:microsoft.com/office/officeart/2005/8/layout/target3"/>
    <dgm:cxn modelId="{94A4B817-E2DC-48A8-8289-16724B4CBCFE}" type="presParOf" srcId="{333A1088-737F-45CB-B68E-254E46348037}" destId="{A52A0455-90FF-4808-ABD0-F02540D31D5A}" srcOrd="4" destOrd="0" presId="urn:microsoft.com/office/officeart/2005/8/layout/target3"/>
    <dgm:cxn modelId="{7E20743B-D636-400A-83EF-99F1EC339966}" type="presParOf" srcId="{333A1088-737F-45CB-B68E-254E46348037}" destId="{6140AFEC-043D-4C43-A2F9-D0F5331DF3A3}" srcOrd="5" destOrd="0" presId="urn:microsoft.com/office/officeart/2005/8/layout/target3"/>
    <dgm:cxn modelId="{F9E7C4B4-1D17-4353-AD43-C6E616C9E5AA}" type="presParOf" srcId="{333A1088-737F-45CB-B68E-254E46348037}" destId="{9358AC05-5D7D-4327-9F80-1AD486AEA664}" srcOrd="6" destOrd="0" presId="urn:microsoft.com/office/officeart/2005/8/layout/target3"/>
    <dgm:cxn modelId="{9589511F-5F5E-430D-9B8B-DAC7BEF421C4}" type="presParOf" srcId="{333A1088-737F-45CB-B68E-254E46348037}" destId="{313FC574-E1CD-4FB4-B054-0B805CE0447D}" srcOrd="7" destOrd="0" presId="urn:microsoft.com/office/officeart/2005/8/layout/target3"/>
    <dgm:cxn modelId="{4FD0C448-0817-4852-9066-04FA95D4F685}" type="presParOf" srcId="{333A1088-737F-45CB-B68E-254E46348037}" destId="{619D679B-A015-4ECF-8348-D1034C574F40}" srcOrd="8" destOrd="0" presId="urn:microsoft.com/office/officeart/2005/8/layout/target3"/>
    <dgm:cxn modelId="{D3984A95-5CBA-473D-8661-477F1B5AFD27}" type="presParOf" srcId="{333A1088-737F-45CB-B68E-254E46348037}" destId="{322283A8-4A27-4CDA-BAE3-F381106A9174}" srcOrd="9" destOrd="0" presId="urn:microsoft.com/office/officeart/2005/8/layout/target3"/>
    <dgm:cxn modelId="{4BBEECCD-AA26-44B3-8803-22245F97D183}" type="presParOf" srcId="{333A1088-737F-45CB-B68E-254E46348037}" destId="{FFC9F71D-1B4F-4AD9-A4A6-86ADEFC8AF5C}" srcOrd="10" destOrd="0" presId="urn:microsoft.com/office/officeart/2005/8/layout/target3"/>
    <dgm:cxn modelId="{902AAC3B-770E-4DFA-AE91-1722F10F08EF}" type="presParOf" srcId="{333A1088-737F-45CB-B68E-254E46348037}" destId="{25B08C86-7E15-44DC-BE7F-FFB55DD49D12}" srcOrd="11" destOrd="0" presId="urn:microsoft.com/office/officeart/2005/8/layout/target3"/>
    <dgm:cxn modelId="{E328C8BD-D23E-434B-8CB8-FF4FC76F81D4}" type="presParOf" srcId="{333A1088-737F-45CB-B68E-254E46348037}" destId="{76644BE8-9D7C-4C09-B250-3D10AF48CBB7}" srcOrd="12" destOrd="0" presId="urn:microsoft.com/office/officeart/2005/8/layout/target3"/>
    <dgm:cxn modelId="{8EB9EC67-0F55-457A-A62D-F7F0B31FB839}" type="presParOf" srcId="{333A1088-737F-45CB-B68E-254E46348037}" destId="{EE85B701-7295-41C0-BA7A-34D3756A2AE6}" srcOrd="13" destOrd="0" presId="urn:microsoft.com/office/officeart/2005/8/layout/target3"/>
    <dgm:cxn modelId="{BF8B5BBF-FC54-4A04-8E8E-A821ED0FFBDB}" type="presParOf" srcId="{333A1088-737F-45CB-B68E-254E46348037}" destId="{8BEBB6EC-1DAA-4CAC-8A25-BC0FCBD5DBD5}" srcOrd="14" destOrd="0" presId="urn:microsoft.com/office/officeart/2005/8/layout/target3"/>
    <dgm:cxn modelId="{F34A3EB1-D3F4-4A12-8789-C13B1D1AED9F}" type="presParOf" srcId="{333A1088-737F-45CB-B68E-254E46348037}" destId="{AED2198E-93D5-4001-81B4-73124B309672}" srcOrd="15" destOrd="0" presId="urn:microsoft.com/office/officeart/2005/8/layout/target3"/>
    <dgm:cxn modelId="{B458289E-C923-442A-AF41-D794F33B6D30}" type="presParOf" srcId="{333A1088-737F-45CB-B68E-254E46348037}" destId="{2BE915AB-18AA-4053-B92C-3BFC9ED204BB}" srcOrd="16" destOrd="0" presId="urn:microsoft.com/office/officeart/2005/8/layout/target3"/>
    <dgm:cxn modelId="{28661264-818F-46D7-B526-1346E930906F}" type="presParOf" srcId="{333A1088-737F-45CB-B68E-254E46348037}" destId="{6BB5E863-4638-4E1D-BFDE-399D028AC4ED}" srcOrd="17" destOrd="0" presId="urn:microsoft.com/office/officeart/2005/8/layout/target3"/>
    <dgm:cxn modelId="{99211A0F-E45A-4464-A5C0-63835ABFA35D}" type="presParOf" srcId="{333A1088-737F-45CB-B68E-254E46348037}" destId="{5A5FFA88-C948-4069-8E93-59FA12366E83}" srcOrd="18" destOrd="0" presId="urn:microsoft.com/office/officeart/2005/8/layout/target3"/>
    <dgm:cxn modelId="{30C31E6A-8071-4ABD-8D2A-A7C78BC839E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VY_32_INOVACE_16_SOUHLÁSKY_SOUHLÁSKY UPROSTŘED A NA KONCI SLOV IV.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Souhlásky uprostřed a na konci slov IV.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SOUHLÁSKY UPROSTŘED A NA KONCI SLOV IV.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r>
              <a:rPr lang="cs-CZ" dirty="0" smtClean="0"/>
              <a:t>Urči správně jména dětí.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1763688" y="2492896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Jaku</a:t>
            </a:r>
            <a:r>
              <a:rPr lang="cs-CZ" sz="2400" dirty="0" smtClean="0">
                <a:solidFill>
                  <a:schemeClr val="tx1"/>
                </a:solidFill>
              </a:rPr>
              <a:t>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Vlna 6"/>
          <p:cNvSpPr/>
          <p:nvPr/>
        </p:nvSpPr>
        <p:spPr>
          <a:xfrm>
            <a:off x="1763688" y="2996952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Tere</a:t>
            </a:r>
            <a:r>
              <a:rPr lang="cs-CZ" sz="2400" dirty="0" smtClean="0">
                <a:solidFill>
                  <a:schemeClr val="tx1"/>
                </a:solidFill>
              </a:rPr>
              <a:t>_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1763688" y="3501008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La_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lna 8"/>
          <p:cNvSpPr/>
          <p:nvPr/>
        </p:nvSpPr>
        <p:spPr>
          <a:xfrm>
            <a:off x="1763688" y="4005064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Ra</a:t>
            </a:r>
            <a:r>
              <a:rPr lang="cs-CZ" sz="2400" dirty="0" smtClean="0">
                <a:solidFill>
                  <a:schemeClr val="tx1"/>
                </a:solidFill>
              </a:rPr>
              <a:t>_</a:t>
            </a:r>
            <a:r>
              <a:rPr lang="cs-CZ" sz="2400" dirty="0" err="1" smtClean="0">
                <a:solidFill>
                  <a:schemeClr val="tx1"/>
                </a:solidFill>
              </a:rPr>
              <a:t>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Vlna 9"/>
          <p:cNvSpPr/>
          <p:nvPr/>
        </p:nvSpPr>
        <p:spPr>
          <a:xfrm>
            <a:off x="1763688" y="4509120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Ale_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1763688" y="5013176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Václa</a:t>
            </a:r>
            <a:r>
              <a:rPr lang="cs-CZ" sz="2400" dirty="0" smtClean="0">
                <a:solidFill>
                  <a:schemeClr val="tx1"/>
                </a:solidFill>
              </a:rPr>
              <a:t>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lna 11"/>
          <p:cNvSpPr/>
          <p:nvPr/>
        </p:nvSpPr>
        <p:spPr>
          <a:xfrm>
            <a:off x="1763688" y="5517232"/>
            <a:ext cx="1512168" cy="504056"/>
          </a:xfrm>
          <a:prstGeom prst="wav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Vojtě</a:t>
            </a:r>
            <a:r>
              <a:rPr lang="cs-CZ" sz="2400" dirty="0" smtClean="0">
                <a:solidFill>
                  <a:schemeClr val="tx1"/>
                </a:solidFill>
              </a:rPr>
              <a:t>_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lna 13"/>
          <p:cNvSpPr/>
          <p:nvPr/>
        </p:nvSpPr>
        <p:spPr>
          <a:xfrm>
            <a:off x="3995936" y="2492896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Jakub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lna 14"/>
          <p:cNvSpPr/>
          <p:nvPr/>
        </p:nvSpPr>
        <p:spPr>
          <a:xfrm>
            <a:off x="3995936" y="2996952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Terezka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lna 15"/>
          <p:cNvSpPr/>
          <p:nvPr/>
        </p:nvSpPr>
        <p:spPr>
          <a:xfrm>
            <a:off x="3995936" y="3501008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Laďka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lna 16"/>
          <p:cNvSpPr/>
          <p:nvPr/>
        </p:nvSpPr>
        <p:spPr>
          <a:xfrm>
            <a:off x="3995936" y="4005064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Radka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lna 17"/>
          <p:cNvSpPr/>
          <p:nvPr/>
        </p:nvSpPr>
        <p:spPr>
          <a:xfrm>
            <a:off x="3995936" y="4509120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Aleš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lna 18"/>
          <p:cNvSpPr/>
          <p:nvPr/>
        </p:nvSpPr>
        <p:spPr>
          <a:xfrm>
            <a:off x="3995936" y="5013176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Václav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lna 19"/>
          <p:cNvSpPr/>
          <p:nvPr/>
        </p:nvSpPr>
        <p:spPr>
          <a:xfrm>
            <a:off x="3995936" y="5517232"/>
            <a:ext cx="1584176" cy="504056"/>
          </a:xfrm>
          <a:prstGeom prst="wav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Vojtěch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rcela\AppData\Local\Microsoft\Windows\Temporary Internet Files\Content.IE5\L9NQ16BA\MC9004404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284984"/>
            <a:ext cx="1828800" cy="1381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r>
              <a:rPr lang="cs-CZ" dirty="0" smtClean="0"/>
              <a:t>Doplň vynechané hlásky, zdůvodni.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Včelí </a:t>
            </a:r>
            <a:r>
              <a:rPr lang="cs-CZ" dirty="0" err="1" smtClean="0"/>
              <a:t>me</a:t>
            </a:r>
            <a:r>
              <a:rPr lang="cs-CZ" dirty="0" smtClean="0"/>
              <a:t>_ je zdravý. </a:t>
            </a:r>
            <a:r>
              <a:rPr lang="cs-CZ" dirty="0" err="1" smtClean="0"/>
              <a:t>Václa</a:t>
            </a:r>
            <a:r>
              <a:rPr lang="cs-CZ" dirty="0" smtClean="0"/>
              <a:t>_ je he_</a:t>
            </a:r>
            <a:r>
              <a:rPr lang="cs-CZ" dirty="0" err="1" smtClean="0"/>
              <a:t>ký</a:t>
            </a:r>
            <a:r>
              <a:rPr lang="cs-CZ" dirty="0" smtClean="0"/>
              <a:t> chlapec. </a:t>
            </a:r>
            <a:r>
              <a:rPr lang="cs-CZ" dirty="0" err="1" smtClean="0"/>
              <a:t>Lo</a:t>
            </a:r>
            <a:r>
              <a:rPr lang="cs-CZ" dirty="0" smtClean="0"/>
              <a:t>_ veze </a:t>
            </a:r>
            <a:r>
              <a:rPr lang="cs-CZ" dirty="0" err="1" smtClean="0"/>
              <a:t>nákla</a:t>
            </a:r>
            <a:r>
              <a:rPr lang="cs-CZ" dirty="0" smtClean="0"/>
              <a:t>_. Mu_ se ženou snídají </a:t>
            </a:r>
            <a:r>
              <a:rPr lang="cs-CZ" dirty="0" err="1" smtClean="0"/>
              <a:t>chlé</a:t>
            </a:r>
            <a:r>
              <a:rPr lang="cs-CZ" dirty="0" smtClean="0"/>
              <a:t>_. Venku je </a:t>
            </a:r>
            <a:r>
              <a:rPr lang="cs-CZ" dirty="0" err="1" smtClean="0"/>
              <a:t>mrá</a:t>
            </a:r>
            <a:r>
              <a:rPr lang="cs-CZ" dirty="0" smtClean="0"/>
              <a:t>_ a padá sní_. Na zádech nosím </a:t>
            </a:r>
            <a:r>
              <a:rPr lang="cs-CZ" dirty="0" err="1" smtClean="0"/>
              <a:t>bato</a:t>
            </a:r>
            <a:r>
              <a:rPr lang="cs-CZ" dirty="0" smtClean="0"/>
              <a:t>_.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Včelí me</a:t>
            </a:r>
            <a:r>
              <a:rPr lang="cs-CZ" b="1" dirty="0" smtClean="0">
                <a:solidFill>
                  <a:srgbClr val="FF0066"/>
                </a:solidFill>
              </a:rPr>
              <a:t>d</a:t>
            </a:r>
            <a:r>
              <a:rPr lang="cs-CZ" dirty="0" smtClean="0"/>
              <a:t> je zdravý. Václa</a:t>
            </a:r>
            <a:r>
              <a:rPr lang="cs-CZ" b="1" dirty="0" smtClean="0">
                <a:solidFill>
                  <a:srgbClr val="FF0066"/>
                </a:solidFill>
              </a:rPr>
              <a:t>v</a:t>
            </a:r>
            <a:r>
              <a:rPr lang="cs-CZ" dirty="0" smtClean="0"/>
              <a:t> je he</a:t>
            </a:r>
            <a:r>
              <a:rPr lang="cs-CZ" b="1" dirty="0" smtClean="0">
                <a:solidFill>
                  <a:srgbClr val="FF0066"/>
                </a:solidFill>
              </a:rPr>
              <a:t>z</a:t>
            </a:r>
            <a:r>
              <a:rPr lang="cs-CZ" dirty="0" smtClean="0"/>
              <a:t>ký chlapec. Lo</a:t>
            </a:r>
            <a:r>
              <a:rPr lang="cs-CZ" b="1" dirty="0" smtClean="0">
                <a:solidFill>
                  <a:srgbClr val="FF0066"/>
                </a:solidFill>
              </a:rPr>
              <a:t>ď</a:t>
            </a:r>
            <a:r>
              <a:rPr lang="cs-CZ" dirty="0" smtClean="0"/>
              <a:t> veze nákla</a:t>
            </a:r>
            <a:r>
              <a:rPr lang="cs-CZ" b="1" dirty="0" smtClean="0">
                <a:solidFill>
                  <a:srgbClr val="FF0066"/>
                </a:solidFill>
              </a:rPr>
              <a:t>d</a:t>
            </a:r>
            <a:r>
              <a:rPr lang="cs-CZ" dirty="0" smtClean="0"/>
              <a:t>. Mu</a:t>
            </a:r>
            <a:r>
              <a:rPr lang="cs-CZ" b="1" dirty="0" smtClean="0">
                <a:solidFill>
                  <a:srgbClr val="FF0066"/>
                </a:solidFill>
              </a:rPr>
              <a:t>ž</a:t>
            </a:r>
            <a:r>
              <a:rPr lang="cs-CZ" dirty="0" smtClean="0"/>
              <a:t> se ženou snídají chlé</a:t>
            </a:r>
            <a:r>
              <a:rPr lang="cs-CZ" b="1" dirty="0" smtClean="0">
                <a:solidFill>
                  <a:srgbClr val="FF0066"/>
                </a:solidFill>
              </a:rPr>
              <a:t>b</a:t>
            </a:r>
            <a:r>
              <a:rPr lang="cs-CZ" dirty="0" smtClean="0"/>
              <a:t>. Venku je mrá</a:t>
            </a:r>
            <a:r>
              <a:rPr lang="cs-CZ" b="1" dirty="0" smtClean="0">
                <a:solidFill>
                  <a:srgbClr val="FF0066"/>
                </a:solidFill>
              </a:rPr>
              <a:t>z</a:t>
            </a:r>
            <a:r>
              <a:rPr lang="cs-CZ" dirty="0" smtClean="0"/>
              <a:t> a padá sní</a:t>
            </a:r>
            <a:r>
              <a:rPr lang="cs-CZ" b="1" dirty="0" smtClean="0">
                <a:solidFill>
                  <a:srgbClr val="FF0066"/>
                </a:solidFill>
              </a:rPr>
              <a:t>h</a:t>
            </a:r>
            <a:r>
              <a:rPr lang="cs-CZ" dirty="0" smtClean="0"/>
              <a:t>. Na zádech nosím bato</a:t>
            </a:r>
            <a:r>
              <a:rPr lang="cs-CZ" b="1" dirty="0" smtClean="0">
                <a:solidFill>
                  <a:srgbClr val="FF0066"/>
                </a:solidFill>
              </a:rPr>
              <a:t>h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5" name="Picture 3" descr="C:\Users\Marcela\AppData\Local\Microsoft\Windows\Temporary Internet Files\Content.IE5\O0MZE86X\MM90028355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3501008"/>
            <a:ext cx="985373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r>
              <a:rPr lang="cs-CZ" dirty="0" smtClean="0"/>
              <a:t>Doplň přirovnání – obrázky Ti napoví.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Mlčím jako __________.</a:t>
            </a:r>
          </a:p>
          <a:p>
            <a:pPr lvl="1"/>
            <a:r>
              <a:rPr lang="cs-CZ" dirty="0" smtClean="0"/>
              <a:t>Silný jako  ___________.</a:t>
            </a:r>
          </a:p>
          <a:p>
            <a:pPr lvl="1"/>
            <a:r>
              <a:rPr lang="cs-CZ" dirty="0" smtClean="0"/>
              <a:t>Pyšný jako ___________.</a:t>
            </a:r>
          </a:p>
          <a:p>
            <a:pPr lvl="1"/>
            <a:r>
              <a:rPr lang="cs-CZ" dirty="0" smtClean="0"/>
              <a:t>Zdravý jako __________.</a:t>
            </a:r>
          </a:p>
          <a:p>
            <a:pPr lvl="1"/>
            <a:r>
              <a:rPr lang="cs-CZ" dirty="0" smtClean="0"/>
              <a:t>Mám hlad jako ___________.</a:t>
            </a:r>
            <a:endParaRPr lang="cs-CZ" dirty="0"/>
          </a:p>
        </p:txBody>
      </p:sp>
      <p:pic>
        <p:nvPicPr>
          <p:cNvPr id="2053" name="Picture 5" descr="C:\Users\Marcela\AppData\Local\Microsoft\Windows\Temporary Internet Files\Content.IE5\L9NQ16BA\MC9003246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4869160"/>
            <a:ext cx="823186" cy="1228581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2EOZRNWK\MC9004413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077072"/>
            <a:ext cx="1327398" cy="1242670"/>
          </a:xfrm>
          <a:prstGeom prst="rect">
            <a:avLst/>
          </a:prstGeom>
          <a:noFill/>
        </p:spPr>
      </p:pic>
      <p:pic>
        <p:nvPicPr>
          <p:cNvPr id="2055" name="Picture 7" descr="C:\Users\Marcela\AppData\Local\Microsoft\Windows\Temporary Internet Files\Content.IE5\L9NQ16BA\MC9004349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797152"/>
            <a:ext cx="1835150" cy="1511300"/>
          </a:xfrm>
          <a:prstGeom prst="rect">
            <a:avLst/>
          </a:prstGeom>
          <a:noFill/>
        </p:spPr>
      </p:pic>
      <p:pic>
        <p:nvPicPr>
          <p:cNvPr id="2056" name="Picture 8" descr="C:\Users\Marcela\AppData\Local\Microsoft\Windows\Temporary Internet Files\Content.IE5\O0MZE86X\MC9004125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132856"/>
            <a:ext cx="1938106" cy="792340"/>
          </a:xfrm>
          <a:prstGeom prst="rect">
            <a:avLst/>
          </a:prstGeom>
          <a:noFill/>
        </p:spPr>
      </p:pic>
      <p:pic>
        <p:nvPicPr>
          <p:cNvPr id="2057" name="Picture 9" descr="C:\Users\Marcela\AppData\Local\Microsoft\Windows\Temporary Internet Files\Content.IE5\AWGJD1MZ\MC90038261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2852936"/>
            <a:ext cx="1127024" cy="12026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</TotalTime>
  <Words>124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SOUHLÁSKY UPROSTŘED A NA KONCI SLOV IV.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13</cp:revision>
  <dcterms:created xsi:type="dcterms:W3CDTF">2012-01-08T14:29:43Z</dcterms:created>
  <dcterms:modified xsi:type="dcterms:W3CDTF">2012-04-04T15:47:24Z</dcterms:modified>
</cp:coreProperties>
</file>