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88" autoAdjust="0"/>
    <p:restoredTop sz="94624" autoAdjust="0"/>
  </p:normalViewPr>
  <p:slideViewPr>
    <p:cSldViewPr>
      <p:cViewPr>
        <p:scale>
          <a:sx n="66" d="100"/>
          <a:sy n="66" d="100"/>
        </p:scale>
        <p:origin x="-894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3A2A8-4929-4217-B3FF-AAE80834CC42}" type="datetimeFigureOut">
              <a:rPr lang="cs-CZ" smtClean="0"/>
              <a:pPr/>
              <a:t>3.7.2014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65A786-D4E6-44E7-8831-68C79F73345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Lom ke kolmici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642918"/>
            <a:ext cx="5760720" cy="1258824"/>
          </a:xfrm>
          <a:prstGeom prst="rect">
            <a:avLst/>
          </a:prstGeom>
        </p:spPr>
      </p:pic>
      <p:sp>
        <p:nvSpPr>
          <p:cNvPr id="5" name="Podnadpis 2"/>
          <p:cNvSpPr>
            <a:spLocks noGrp="1"/>
          </p:cNvSpPr>
          <p:nvPr/>
        </p:nvSpPr>
        <p:spPr>
          <a:xfrm>
            <a:off x="1475656" y="4077072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</a:t>
            </a:r>
            <a:r>
              <a:rPr lang="cs-CZ" smtClean="0"/>
              <a:t>: </a:t>
            </a:r>
            <a:r>
              <a:rPr lang="cs-CZ" smtClean="0"/>
              <a:t>VY_32_INOVACE_FYZ_1_4</a:t>
            </a:r>
            <a:endParaRPr lang="cs-CZ" dirty="0" smtClean="0"/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Přechází-li paprsek z prostředí opticky řidšího do prostředí opticky hustšího ( např. ze vzduchu do skla ), nastává lom ke kolmici.</a:t>
            </a:r>
          </a:p>
          <a:p>
            <a:r>
              <a:rPr lang="cs-CZ" dirty="0" smtClean="0"/>
              <a:t>Úhel lomu je menší než úhel dopadu</a:t>
            </a:r>
          </a:p>
          <a:p>
            <a:r>
              <a:rPr lang="el-GR" smtClean="0"/>
              <a:t>β</a:t>
            </a:r>
            <a:r>
              <a:rPr lang="en-US" smtClean="0"/>
              <a:t> &lt; </a:t>
            </a:r>
            <a:r>
              <a:rPr lang="el-GR" smtClean="0"/>
              <a:t>α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Úkol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Nakreslete rovinné rozhraní dvou optických prostředí, kolmici dopadu, úhel dopadu a úhel lomu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" name="Obrázek 4" descr="00000003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340768"/>
            <a:ext cx="3489176" cy="53471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Lepil, Bednařík, </a:t>
            </a:r>
            <a:r>
              <a:rPr lang="cs-CZ" dirty="0" err="1" smtClean="0"/>
              <a:t>Hýblová</a:t>
            </a:r>
            <a:r>
              <a:rPr lang="cs-CZ" dirty="0" smtClean="0"/>
              <a:t>, </a:t>
            </a:r>
            <a:r>
              <a:rPr lang="cs-CZ" i="1" dirty="0" smtClean="0"/>
              <a:t>Fyzika pro střední školy</a:t>
            </a:r>
            <a:r>
              <a:rPr lang="cs-CZ" dirty="0" smtClean="0"/>
              <a:t>, </a:t>
            </a:r>
            <a:r>
              <a:rPr lang="cs-CZ" dirty="0" err="1" smtClean="0"/>
              <a:t>Prometheus</a:t>
            </a:r>
            <a:r>
              <a:rPr lang="cs-CZ" dirty="0" smtClean="0"/>
              <a:t> </a:t>
            </a:r>
            <a:r>
              <a:rPr lang="cs-CZ" smtClean="0"/>
              <a:t>Praha 1993</a:t>
            </a:r>
          </a:p>
          <a:p>
            <a:r>
              <a:rPr lang="cs-CZ" smtClean="0"/>
              <a:t>Kresba: vlastní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119</Words>
  <Application>Microsoft Office PowerPoint</Application>
  <PresentationFormat>Předvádění na obrazovce (4:3)</PresentationFormat>
  <Paragraphs>16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Lom ke kolmici</vt:lpstr>
      <vt:lpstr>Snímek 2</vt:lpstr>
      <vt:lpstr>Úkol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Lom ke kolmici</dc:title>
  <dc:creator>Vichovi</dc:creator>
  <cp:lastModifiedBy>spravce2</cp:lastModifiedBy>
  <cp:revision>13</cp:revision>
  <dcterms:created xsi:type="dcterms:W3CDTF">2012-10-21T09:28:43Z</dcterms:created>
  <dcterms:modified xsi:type="dcterms:W3CDTF">2014-07-02T23:12:10Z</dcterms:modified>
</cp:coreProperties>
</file>