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Default Extension="png" ContentType="image/png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>
    <p:restoredLeft sz="15620"/>
    <p:restoredTop sz="94660"/>
  </p:normalViewPr>
  <p:slideViewPr>
    <p:cSldViewPr>
      <p:cViewPr varScale="1">
        <p:scale>
          <a:sx n="43" d="100"/>
          <a:sy n="43" d="100"/>
        </p:scale>
        <p:origin x="-1548" y="-108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presProps" Target="pres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tableStyles" Target="tableStyles.xml"/><Relationship Id="rId5" Type="http://schemas.openxmlformats.org/officeDocument/2006/relationships/slide" Target="slides/slide4.xml"/><Relationship Id="rId10" Type="http://schemas.openxmlformats.org/officeDocument/2006/relationships/theme" Target="theme/theme1.xml"/><Relationship Id="rId4" Type="http://schemas.openxmlformats.org/officeDocument/2006/relationships/slide" Target="slides/slide3.xml"/><Relationship Id="rId9" Type="http://schemas.openxmlformats.org/officeDocument/2006/relationships/viewProps" Target="view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Klepnutím lze upravit styl předlohy podnadpisů.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27D83E9-E291-446D-A560-0F3E8186F0B5}" type="datetimeFigureOut">
              <a:rPr lang="cs-CZ" smtClean="0"/>
              <a:pPr/>
              <a:t>3.7.2014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E1AABC0-6AC6-468C-A67D-6F76EB499916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27D83E9-E291-446D-A560-0F3E8186F0B5}" type="datetimeFigureOut">
              <a:rPr lang="cs-CZ" smtClean="0"/>
              <a:pPr/>
              <a:t>3.7.2014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E1AABC0-6AC6-468C-A67D-6F76EB499916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27D83E9-E291-446D-A560-0F3E8186F0B5}" type="datetimeFigureOut">
              <a:rPr lang="cs-CZ" smtClean="0"/>
              <a:pPr/>
              <a:t>3.7.2014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E1AABC0-6AC6-468C-A67D-6F76EB499916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27D83E9-E291-446D-A560-0F3E8186F0B5}" type="datetimeFigureOut">
              <a:rPr lang="cs-CZ" smtClean="0"/>
              <a:pPr/>
              <a:t>3.7.2014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E1AABC0-6AC6-468C-A67D-6F76EB499916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27D83E9-E291-446D-A560-0F3E8186F0B5}" type="datetimeFigureOut">
              <a:rPr lang="cs-CZ" smtClean="0"/>
              <a:pPr/>
              <a:t>3.7.2014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E1AABC0-6AC6-468C-A67D-6F76EB499916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27D83E9-E291-446D-A560-0F3E8186F0B5}" type="datetimeFigureOut">
              <a:rPr lang="cs-CZ" smtClean="0"/>
              <a:pPr/>
              <a:t>3.7.2014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E1AABC0-6AC6-468C-A67D-6F76EB499916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27D83E9-E291-446D-A560-0F3E8186F0B5}" type="datetimeFigureOut">
              <a:rPr lang="cs-CZ" smtClean="0"/>
              <a:pPr/>
              <a:t>3.7.2014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E1AABC0-6AC6-468C-A67D-6F76EB499916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27D83E9-E291-446D-A560-0F3E8186F0B5}" type="datetimeFigureOut">
              <a:rPr lang="cs-CZ" smtClean="0"/>
              <a:pPr/>
              <a:t>3.7.2014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E1AABC0-6AC6-468C-A67D-6F76EB499916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27D83E9-E291-446D-A560-0F3E8186F0B5}" type="datetimeFigureOut">
              <a:rPr lang="cs-CZ" smtClean="0"/>
              <a:pPr/>
              <a:t>3.7.2014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E1AABC0-6AC6-468C-A67D-6F76EB499916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27D83E9-E291-446D-A560-0F3E8186F0B5}" type="datetimeFigureOut">
              <a:rPr lang="cs-CZ" smtClean="0"/>
              <a:pPr/>
              <a:t>3.7.2014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E1AABC0-6AC6-468C-A67D-6F76EB499916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27D83E9-E291-446D-A560-0F3E8186F0B5}" type="datetimeFigureOut">
              <a:rPr lang="cs-CZ" smtClean="0"/>
              <a:pPr/>
              <a:t>3.7.2014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E1AABC0-6AC6-468C-A67D-6F76EB499916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tx2">
            <a:lumMod val="40000"/>
            <a:lumOff val="6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027D83E9-E291-446D-A560-0F3E8186F0B5}" type="datetimeFigureOut">
              <a:rPr lang="cs-CZ" smtClean="0"/>
              <a:pPr/>
              <a:t>3.7.2014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E1AABC0-6AC6-468C-A67D-6F76EB499916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cs-CZ" smtClean="0">
                <a:solidFill>
                  <a:srgbClr val="FF0000"/>
                </a:solidFill>
              </a:rPr>
              <a:t>Duté zrcadlo</a:t>
            </a:r>
            <a:endParaRPr lang="cs-CZ">
              <a:solidFill>
                <a:srgbClr val="FF0000"/>
              </a:solidFill>
            </a:endParaRPr>
          </a:p>
        </p:txBody>
      </p:sp>
      <p:pic>
        <p:nvPicPr>
          <p:cNvPr id="4" name="Obrázek 3" descr="OPVK_hor_zakladni_logolink_RGB_cz.jpg"/>
          <p:cNvPicPr>
            <a:picLocks noChangeAspect="1"/>
          </p:cNvPicPr>
          <p:nvPr/>
        </p:nvPicPr>
        <p:blipFill>
          <a:blip r:embed="rId2" cstate="print"/>
          <a:stretch>
            <a:fillRect/>
          </a:stretch>
        </p:blipFill>
        <p:spPr>
          <a:xfrm>
            <a:off x="1714480" y="642918"/>
            <a:ext cx="5760720" cy="1258824"/>
          </a:xfrm>
          <a:prstGeom prst="rect">
            <a:avLst/>
          </a:prstGeom>
        </p:spPr>
      </p:pic>
      <p:sp>
        <p:nvSpPr>
          <p:cNvPr id="5" name="Podnadpis 2"/>
          <p:cNvSpPr>
            <a:spLocks noGrp="1"/>
          </p:cNvSpPr>
          <p:nvPr/>
        </p:nvSpPr>
        <p:spPr>
          <a:xfrm>
            <a:off x="1403648" y="4221088"/>
            <a:ext cx="6400800" cy="1752600"/>
          </a:xfrm>
          <a:prstGeom prst="rect">
            <a:avLst/>
          </a:prstGeom>
        </p:spPr>
        <p:txBody>
          <a:bodyPr vert="horz" lIns="91440" tIns="45720" rIns="91440" bIns="45720" rtlCol="0">
            <a:normAutofit fontScale="47500" lnSpcReduction="20000"/>
          </a:bodyPr>
          <a:lstStyle>
            <a:lvl1pPr marL="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3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8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2pPr>
            <a:lvl3pPr marL="9144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4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3pPr>
            <a:lvl4pPr marL="13716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4pPr>
            <a:lvl5pPr marL="18288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5pPr>
            <a:lvl6pPr marL="22860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6pPr>
            <a:lvl7pPr marL="27432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7pPr>
            <a:lvl8pPr marL="32004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8pPr>
            <a:lvl9pPr marL="36576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cs-CZ" dirty="0" smtClean="0"/>
              <a:t>Autor: Mgr. Alena Víchová</a:t>
            </a:r>
          </a:p>
          <a:p>
            <a:pPr algn="l"/>
            <a:r>
              <a:rPr lang="cs-CZ" dirty="0" smtClean="0"/>
              <a:t>Škola: Střední umělecká škola v Ostravě</a:t>
            </a:r>
          </a:p>
          <a:p>
            <a:pPr algn="l"/>
            <a:r>
              <a:rPr lang="cs-CZ" dirty="0" smtClean="0"/>
              <a:t>Číslo projektu: CZ.1.07./1.5.00/34.0938</a:t>
            </a:r>
          </a:p>
          <a:p>
            <a:pPr algn="l"/>
            <a:r>
              <a:rPr lang="cs-CZ" dirty="0" smtClean="0"/>
              <a:t>Číslo dum</a:t>
            </a:r>
            <a:r>
              <a:rPr lang="cs-CZ" smtClean="0"/>
              <a:t>: </a:t>
            </a:r>
            <a:r>
              <a:rPr lang="cs-CZ" smtClean="0"/>
              <a:t>VY_32_INOVACE_FYZ_1_10</a:t>
            </a:r>
            <a:endParaRPr lang="cs-CZ" dirty="0" smtClean="0"/>
          </a:p>
          <a:p>
            <a:pPr algn="l"/>
            <a:r>
              <a:rPr lang="cs-CZ" dirty="0" smtClean="0"/>
              <a:t>Název projektu: Zlepšení podmínek pro vzdělávání na SUŠ, Ostrava</a:t>
            </a:r>
          </a:p>
          <a:p>
            <a:pPr algn="l"/>
            <a:r>
              <a:rPr lang="cs-CZ" dirty="0" smtClean="0"/>
              <a:t>Číslo a název šablony klíčové aktivity: III/2 Inovace a zkvalitnění výuky prostřednictvím ICT</a:t>
            </a:r>
            <a:endParaRPr lang="cs-CZ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smtClean="0"/>
              <a:t>1. Předmět je před středem křivosti:</a:t>
            </a:r>
          </a:p>
          <a:p>
            <a:endParaRPr lang="cs-CZ"/>
          </a:p>
          <a:p>
            <a:endParaRPr lang="cs-CZ" smtClean="0"/>
          </a:p>
          <a:p>
            <a:endParaRPr lang="cs-CZ"/>
          </a:p>
          <a:p>
            <a:endParaRPr lang="cs-CZ" smtClean="0"/>
          </a:p>
          <a:p>
            <a:endParaRPr lang="cs-CZ" smtClean="0"/>
          </a:p>
          <a:p>
            <a:r>
              <a:rPr lang="cs-CZ" smtClean="0"/>
              <a:t>Obraz je skutečný, převrácený, zmenšený</a:t>
            </a:r>
            <a:endParaRPr lang="cs-CZ"/>
          </a:p>
        </p:txBody>
      </p:sp>
      <p:pic>
        <p:nvPicPr>
          <p:cNvPr id="6" name="Obrázek 5" descr="00000010.png"/>
          <p:cNvPicPr>
            <a:picLocks noChangeAspect="1"/>
          </p:cNvPicPr>
          <p:nvPr/>
        </p:nvPicPr>
        <p:blipFill>
          <a:blip r:embed="rId2" cstate="print"/>
          <a:stretch>
            <a:fillRect/>
          </a:stretch>
        </p:blipFill>
        <p:spPr>
          <a:xfrm>
            <a:off x="2411760" y="2276872"/>
            <a:ext cx="3849363" cy="2887022"/>
          </a:xfrm>
          <a:prstGeom prst="rect">
            <a:avLst/>
          </a:prstGeom>
        </p:spPr>
      </p:pic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smtClean="0"/>
              <a:t>2. Předmět je mezi středem křivosti a ohniskem:</a:t>
            </a:r>
          </a:p>
          <a:p>
            <a:endParaRPr lang="cs-CZ"/>
          </a:p>
          <a:p>
            <a:endParaRPr lang="cs-CZ" smtClean="0"/>
          </a:p>
          <a:p>
            <a:endParaRPr lang="cs-CZ" smtClean="0"/>
          </a:p>
          <a:p>
            <a:endParaRPr lang="cs-CZ" smtClean="0"/>
          </a:p>
          <a:p>
            <a:r>
              <a:rPr lang="cs-CZ" smtClean="0"/>
              <a:t>Obraz je skutečný, převrácený, zvětšený</a:t>
            </a:r>
            <a:endParaRPr lang="cs-CZ"/>
          </a:p>
          <a:p>
            <a:endParaRPr lang="cs-CZ" smtClean="0"/>
          </a:p>
          <a:p>
            <a:endParaRPr lang="cs-CZ"/>
          </a:p>
        </p:txBody>
      </p:sp>
      <p:pic>
        <p:nvPicPr>
          <p:cNvPr id="5" name="Obrázek 4" descr="00000011.png"/>
          <p:cNvPicPr>
            <a:picLocks noChangeAspect="1"/>
          </p:cNvPicPr>
          <p:nvPr/>
        </p:nvPicPr>
        <p:blipFill>
          <a:blip r:embed="rId2" cstate="print"/>
          <a:stretch>
            <a:fillRect/>
          </a:stretch>
        </p:blipFill>
        <p:spPr>
          <a:xfrm>
            <a:off x="1907704" y="2060849"/>
            <a:ext cx="5132809" cy="3072654"/>
          </a:xfrm>
          <a:prstGeom prst="rect">
            <a:avLst/>
          </a:prstGeom>
        </p:spPr>
      </p:pic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smtClean="0"/>
              <a:t>3. Předmět je mezi ohniskem a vrcholem:</a:t>
            </a:r>
          </a:p>
          <a:p>
            <a:endParaRPr lang="cs-CZ" smtClean="0"/>
          </a:p>
          <a:p>
            <a:endParaRPr lang="cs-CZ"/>
          </a:p>
          <a:p>
            <a:endParaRPr lang="cs-CZ" smtClean="0"/>
          </a:p>
          <a:p>
            <a:endParaRPr lang="cs-CZ"/>
          </a:p>
          <a:p>
            <a:endParaRPr lang="cs-CZ" smtClean="0"/>
          </a:p>
          <a:p>
            <a:r>
              <a:rPr lang="cs-CZ" smtClean="0"/>
              <a:t>Obraz je zdánlivý, vzpřímený, zvětšený</a:t>
            </a:r>
            <a:endParaRPr lang="cs-CZ"/>
          </a:p>
          <a:p>
            <a:endParaRPr lang="cs-CZ"/>
          </a:p>
        </p:txBody>
      </p:sp>
      <p:pic>
        <p:nvPicPr>
          <p:cNvPr id="7" name="Obrázek 6" descr="00000009.png"/>
          <p:cNvPicPr>
            <a:picLocks noChangeAspect="1"/>
          </p:cNvPicPr>
          <p:nvPr/>
        </p:nvPicPr>
        <p:blipFill>
          <a:blip r:embed="rId2" cstate="print"/>
          <a:stretch>
            <a:fillRect/>
          </a:stretch>
        </p:blipFill>
        <p:spPr>
          <a:xfrm>
            <a:off x="1475656" y="1520788"/>
            <a:ext cx="5616624" cy="4212468"/>
          </a:xfrm>
          <a:prstGeom prst="rect">
            <a:avLst/>
          </a:prstGeom>
        </p:spPr>
      </p:pic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>
                <a:solidFill>
                  <a:srgbClr val="FF0000"/>
                </a:solidFill>
              </a:rPr>
              <a:t>Využití dutých zrcadel</a:t>
            </a:r>
            <a:endParaRPr lang="cs-CZ">
              <a:solidFill>
                <a:srgbClr val="FF0000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smtClean="0"/>
              <a:t> lékařské prohlídky zubů, ucha apod.</a:t>
            </a:r>
          </a:p>
          <a:p>
            <a:r>
              <a:rPr lang="cs-CZ" smtClean="0"/>
              <a:t> osvětlovací technika - paprsky ze zdroje umístěného v ohnisku jsou po odrazu od zrcadla rovnoběžné</a:t>
            </a:r>
          </a:p>
          <a:p>
            <a:r>
              <a:rPr lang="cs-CZ" smtClean="0"/>
              <a:t>reflektory - parabolická zrcadla</a:t>
            </a:r>
          </a:p>
          <a:p>
            <a:r>
              <a:rPr lang="cs-CZ" smtClean="0"/>
              <a:t>astronomické dalekohledy </a:t>
            </a:r>
            <a:endParaRPr lang="cs-CZ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Zdroje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Lepil, Bednařík, </a:t>
            </a:r>
            <a:r>
              <a:rPr lang="cs-CZ" dirty="0" err="1" smtClean="0"/>
              <a:t>Hýblová</a:t>
            </a:r>
            <a:r>
              <a:rPr lang="cs-CZ" dirty="0" smtClean="0"/>
              <a:t>, </a:t>
            </a:r>
            <a:r>
              <a:rPr lang="cs-CZ" i="1" dirty="0" smtClean="0"/>
              <a:t>Fyzika pro střední školy</a:t>
            </a:r>
            <a:r>
              <a:rPr lang="cs-CZ" dirty="0" smtClean="0"/>
              <a:t>, </a:t>
            </a:r>
            <a:r>
              <a:rPr lang="cs-CZ" dirty="0" err="1" smtClean="0"/>
              <a:t>Prometheus</a:t>
            </a:r>
            <a:r>
              <a:rPr lang="cs-CZ" dirty="0" smtClean="0"/>
              <a:t> Praha 1993</a:t>
            </a:r>
          </a:p>
          <a:p>
            <a:r>
              <a:rPr lang="cs-CZ" smtClean="0"/>
              <a:t>Kresba: vlastní</a:t>
            </a:r>
          </a:p>
          <a:p>
            <a:endParaRPr lang="cs-CZ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64</TotalTime>
  <Words>149</Words>
  <Application>Microsoft Office PowerPoint</Application>
  <PresentationFormat>Předvádění na obrazovce (4:3)</PresentationFormat>
  <Paragraphs>35</Paragraphs>
  <Slides>6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6</vt:i4>
      </vt:variant>
    </vt:vector>
  </HeadingPairs>
  <TitlesOfParts>
    <vt:vector size="7" baseType="lpstr">
      <vt:lpstr>Motiv sady Office</vt:lpstr>
      <vt:lpstr>Duté zrcadlo</vt:lpstr>
      <vt:lpstr>Snímek 2</vt:lpstr>
      <vt:lpstr>Snímek 3</vt:lpstr>
      <vt:lpstr>Snímek 4</vt:lpstr>
      <vt:lpstr>Využití dutých zrcadel</vt:lpstr>
      <vt:lpstr>Zdroje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Duté zrcadlo</dc:title>
  <dc:creator>Vichovi</dc:creator>
  <cp:lastModifiedBy>spravce2</cp:lastModifiedBy>
  <cp:revision>17</cp:revision>
  <dcterms:created xsi:type="dcterms:W3CDTF">2012-11-25T14:43:06Z</dcterms:created>
  <dcterms:modified xsi:type="dcterms:W3CDTF">2014-07-02T23:29:52Z</dcterms:modified>
</cp:coreProperties>
</file>