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256" r:id="rId2"/>
    <p:sldId id="257" r:id="rId3"/>
    <p:sldId id="259" r:id="rId4"/>
    <p:sldId id="260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5.ROČNÍK_18_mluvnické kategorie podstatných jmen a sloves, slovní druhy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</a:t>
          </a:r>
          <a:r>
            <a:rPr lang="cs-CZ" sz="1700" kern="1200" dirty="0" err="1" smtClean="0"/>
            <a:t>školy:ZÁKLADNÍ</a:t>
          </a:r>
          <a:r>
            <a:rPr lang="cs-CZ" sz="1700" kern="1200" dirty="0" smtClean="0"/>
            <a:t> ŠKOLA NOVÝ KOSTEL,OKRES CHEB</a:t>
          </a:r>
          <a:endParaRPr lang="cs-CZ" sz="17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/>
          </a:r>
          <a:br>
            <a:rPr lang="cs-CZ" sz="1700" kern="1200" dirty="0" smtClean="0"/>
          </a:br>
          <a:r>
            <a:rPr lang="cs-CZ" sz="1700" kern="1200" dirty="0" err="1" smtClean="0"/>
            <a:t>autor:VAŇOUSOVÁ</a:t>
          </a:r>
          <a:r>
            <a:rPr lang="cs-CZ" sz="1700" kern="1200" dirty="0" smtClean="0"/>
            <a:t> VĚRA</a:t>
          </a:r>
          <a:endParaRPr lang="cs-CZ" sz="17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/>
          </a:r>
          <a:br>
            <a:rPr lang="cs-CZ" sz="1700" kern="1200" dirty="0" smtClean="0"/>
          </a:br>
          <a:r>
            <a:rPr lang="cs-CZ" sz="1700" kern="1200" dirty="0" smtClean="0"/>
            <a:t>Název materiálu:</a:t>
          </a:r>
          <a:endParaRPr lang="cs-CZ" sz="17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 _32_INOVACE_ČESKÝ JAZYK PRO 5.ROČNÍK_18_mluvnické kategorie podstatných jmen a sloves, slovní druhy</a:t>
          </a:r>
          <a:endParaRPr lang="cs-CZ" sz="17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projektu:CZ.1.07/1.4.00/21.2737</a:t>
          </a:r>
          <a:endParaRPr lang="cs-CZ" sz="17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35363173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určování mluv. Kategorií u </a:t>
            </a:r>
            <a:r>
              <a:rPr lang="cs-CZ" dirty="0" err="1" smtClean="0">
                <a:solidFill>
                  <a:schemeClr val="tx1"/>
                </a:solidFill>
              </a:rPr>
              <a:t>podst</a:t>
            </a:r>
            <a:r>
              <a:rPr lang="cs-CZ" dirty="0" smtClean="0">
                <a:solidFill>
                  <a:schemeClr val="tx1"/>
                </a:solidFill>
              </a:rPr>
              <a:t>. Jmen a sloves a k určování slovních druhů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9620" y="582930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V blízkém potoce plavou  bílé labutě a několik barevných kachen.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11374717"/>
              </p:ext>
            </p:extLst>
          </p:nvPr>
        </p:nvGraphicFramePr>
        <p:xfrm>
          <a:off x="301625" y="1527175"/>
          <a:ext cx="8504238" cy="156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42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Urči číslem nad slova  slovní druhy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blízkém potoce plavou  bílé labutě a několik barevných kachen. 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5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69320482"/>
              </p:ext>
            </p:extLst>
          </p:nvPr>
        </p:nvGraphicFramePr>
        <p:xfrm>
          <a:off x="301625" y="1527175"/>
          <a:ext cx="8504238" cy="156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0423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Urči číslem nad slova  slovní druhy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7         2                   1               5             2            1         8      4                        2              1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 blízkém potoce plavou  bílé labutě a několik barevných kachen.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323528" y="1916832"/>
            <a:ext cx="84249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2016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Vypiš z věty podstatná jména a slovesa a </a:t>
            </a:r>
            <a:r>
              <a:rPr lang="cs-CZ" sz="2400" dirty="0" smtClean="0"/>
              <a:t>urči: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>
                <a:solidFill>
                  <a:schemeClr val="tx1"/>
                </a:solidFill>
              </a:rPr>
              <a:t>V blízkém potoce plavou  bílé labutě a několik barevných kachen</a:t>
            </a:r>
            <a:endParaRPr lang="cs-CZ" sz="2400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710078364"/>
              </p:ext>
            </p:extLst>
          </p:nvPr>
        </p:nvGraphicFramePr>
        <p:xfrm>
          <a:off x="301625" y="1527175"/>
          <a:ext cx="850424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700848"/>
                <a:gridCol w="1700848"/>
                <a:gridCol w="1700848"/>
                <a:gridCol w="17008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pod.jméno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sloveso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osoba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číslo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4235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Vypiš z věty podstatná jména a slovesa a urči</a:t>
            </a:r>
            <a:endParaRPr lang="cs-CZ" sz="24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77344480"/>
              </p:ext>
            </p:extLst>
          </p:nvPr>
        </p:nvGraphicFramePr>
        <p:xfrm>
          <a:off x="301625" y="1527175"/>
          <a:ext cx="850424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00848"/>
                <a:gridCol w="1700848"/>
                <a:gridCol w="1700848"/>
                <a:gridCol w="1700848"/>
                <a:gridCol w="17008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pod.jméno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 potoce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labutě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píseň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kachen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sloveso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osoba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číslo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čas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plavou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přit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323528" y="1916832"/>
            <a:ext cx="136815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79712" y="1916832"/>
            <a:ext cx="1152128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1916832"/>
            <a:ext cx="1152128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436096" y="1916832"/>
            <a:ext cx="108012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92280" y="1916832"/>
            <a:ext cx="1152128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76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842248" cy="1040160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Nahraď druhé a páté slovo ve větě slovem opačného významu a větu znovu napiš.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/>
              <a:t>V blízkém potoce plavou  bílé labutě a několik barevných kachen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V </a:t>
            </a:r>
            <a:r>
              <a:rPr lang="cs-CZ" sz="2800" dirty="0" smtClean="0">
                <a:solidFill>
                  <a:srgbClr val="FF0000"/>
                </a:solidFill>
              </a:rPr>
              <a:t>dalekém</a:t>
            </a:r>
            <a:r>
              <a:rPr lang="cs-CZ" sz="2800" dirty="0" smtClean="0"/>
              <a:t> potoce plavou </a:t>
            </a:r>
            <a:r>
              <a:rPr lang="cs-CZ" sz="2800" dirty="0" smtClean="0">
                <a:solidFill>
                  <a:srgbClr val="FF0000"/>
                </a:solidFill>
              </a:rPr>
              <a:t>černé</a:t>
            </a:r>
            <a:r>
              <a:rPr lang="cs-CZ" sz="2800" dirty="0" smtClean="0"/>
              <a:t> labutě a několik barevných kachen.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11560" y="3573016"/>
            <a:ext cx="806489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94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560</TotalTime>
  <Words>194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Prezentace aplikace PowerPoint</vt:lpstr>
      <vt:lpstr>V blízkém potoce plavou  bílé labutě a několik barevných kachen.</vt:lpstr>
      <vt:lpstr>c</vt:lpstr>
      <vt:lpstr>Vypiš z věty podstatná jména a slovesa a urči: V blízkém potoce plavou  bílé labutě a několik barevných kachen</vt:lpstr>
      <vt:lpstr>Vypiš z věty podstatná jména a slovesa a urči</vt:lpstr>
      <vt:lpstr>Nahraď druhé a páté slovo ve větě slovem opačného významu a větu znovu napiš.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62</cp:revision>
  <dcterms:created xsi:type="dcterms:W3CDTF">2011-10-11T06:33:29Z</dcterms:created>
  <dcterms:modified xsi:type="dcterms:W3CDTF">2011-11-11T14:38:33Z</dcterms:modified>
</cp:coreProperties>
</file>