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2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079212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VY_52_INOVACE_22_PAK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- okresy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38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 České republiky.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370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Který </a:t>
            </a:r>
            <a:r>
              <a:rPr lang="cs-CZ" sz="2400" smtClean="0"/>
              <a:t>je Pardubický kraj?</a:t>
            </a:r>
            <a:endParaRPr lang="cs-CZ" sz="240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330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kraje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55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1779587" cy="213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OEM\Pictures\Vý PU 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896" y="1196752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642" y="2542255"/>
            <a:ext cx="3017837" cy="181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980728"/>
            <a:ext cx="1610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Který to je?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60764" y="4353593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2348880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836712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143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Pardubický kraj – správně je C.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109" y="2957847"/>
            <a:ext cx="3017782" cy="1810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74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Jsou 4 – CR, PU, SY, UO.</a:t>
            </a:r>
            <a:endParaRPr lang="cs-CZ" sz="2400" dirty="0"/>
          </a:p>
        </p:txBody>
      </p:sp>
      <p:pic>
        <p:nvPicPr>
          <p:cNvPr id="1026" name="Picture 2" descr="C:\Users\OEM\Pictures\Vý PU 1+OM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07" y="2583285"/>
            <a:ext cx="6457981" cy="3870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067944" y="2060848"/>
            <a:ext cx="2210544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Okresní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492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města: </a:t>
            </a:r>
            <a:br>
              <a:rPr lang="cs-CZ" sz="2400" dirty="0" smtClean="0"/>
            </a:br>
            <a:r>
              <a:rPr lang="cs-CZ" sz="2400" dirty="0" smtClean="0"/>
              <a:t>Chrudim, Pardubice, Svitavy, Ústí nad Orlicí.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Přiřaď k městu číslo.</a:t>
            </a:r>
          </a:p>
          <a:p>
            <a:r>
              <a:rPr lang="cs-CZ" dirty="0" smtClean="0"/>
              <a:t>     CR             PU            SY            UO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Pardubice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Ústí nad Orlicí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Chrudim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Svitavy</a:t>
            </a:r>
            <a:endParaRPr lang="cs-CZ" dirty="0"/>
          </a:p>
        </p:txBody>
      </p:sp>
      <p:pic>
        <p:nvPicPr>
          <p:cNvPr id="2050" name="Picture 2" descr="C:\Users\OEM\Pictures\Vý PU 1+OM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5888" y="2924944"/>
            <a:ext cx="4267850" cy="264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3568" y="3140968"/>
            <a:ext cx="877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61318" y="332563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3568" y="3510300"/>
            <a:ext cx="1179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61318" y="398299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54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604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85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Okresní města České republiky.</vt:lpstr>
      <vt:lpstr>Který je Pardubický kraj?</vt:lpstr>
      <vt:lpstr>Prezentace aplikace PowerPoint</vt:lpstr>
      <vt:lpstr>Prezentace aplikace PowerPoint</vt:lpstr>
      <vt:lpstr>Pardubický kraj – správně je C.</vt:lpstr>
      <vt:lpstr>Jsou 4 – CR, PU, SY, UO.</vt:lpstr>
      <vt:lpstr>Okresní města:  Chrudim, Pardubice, Svitavy, Ústí nad Orlicí.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2011-09-18T09:31:14Z</dcterms:created>
  <dcterms:modified xsi:type="dcterms:W3CDTF">2011-09-20T06:49:45Z</dcterms:modified>
</cp:coreProperties>
</file>