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324AD-928E-4C7E-A42F-57DA16D2F84D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A3F9F-D4D4-4F79-8C0F-6F83BBE4E8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INDEX LOMU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dum: VY_32_INOVACE_FYZ_1_1</a:t>
            </a:r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78579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Optické prostředí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prostředí, kterým se šíří světlo</a:t>
            </a:r>
          </a:p>
          <a:p>
            <a:r>
              <a:rPr lang="cs-CZ" smtClean="0"/>
              <a:t>Průhledné prostředí - nedochází k rozptylu světla, např. čiré sklo</a:t>
            </a:r>
          </a:p>
          <a:p>
            <a:r>
              <a:rPr lang="cs-CZ" smtClean="0"/>
              <a:t>Průsvitné prostředí - světlo prostředím prochází, ale zčásti se rozptyluje, např. matné sklo</a:t>
            </a:r>
          </a:p>
          <a:p>
            <a:r>
              <a:rPr lang="cs-CZ" smtClean="0"/>
              <a:t>Neprůhledné prostředí - světlo se v něm silně pohlcuje nebo se odráží, např. zrcadla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Index lomu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Index lomu látky udává, kolikrát je rychlost světla v látce menší než rychlost světla </a:t>
            </a:r>
            <a:r>
              <a:rPr lang="cs-CZ" smtClean="0"/>
              <a:t>ve vakuu: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= 300 000 km/s       rychlost světla ve vakuu</a:t>
            </a:r>
          </a:p>
          <a:p>
            <a:r>
              <a:rPr lang="cs-CZ" dirty="0" smtClean="0"/>
              <a:t>v – rychlost světla v látce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428992" y="2643182"/>
          <a:ext cx="1009762" cy="1079401"/>
        </p:xfrm>
        <a:graphic>
          <a:graphicData uri="http://schemas.openxmlformats.org/presentationml/2006/ole">
            <p:oleObj spid="_x0000_s1026" name="Rovnice" r:id="rId3" imgW="3682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Vypočtěte index lomu pro sklo, jestliže se světlo šíří ve </a:t>
            </a:r>
            <a:r>
              <a:rPr lang="cs-CZ" smtClean="0"/>
              <a:t>skle rychlostí 200 000 km/s.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357313" y="1919288"/>
          <a:ext cx="2786062" cy="1028700"/>
        </p:xfrm>
        <a:graphic>
          <a:graphicData uri="http://schemas.openxmlformats.org/presentationml/2006/ole">
            <p:oleObj spid="_x0000_s2050" name="Rovnice" r:id="rId3" imgW="106668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172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INDEX LOMU</vt:lpstr>
      <vt:lpstr>Optické prostředí</vt:lpstr>
      <vt:lpstr>Index lomu</vt:lpstr>
      <vt:lpstr>Příklad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INDEX LOMU</dc:title>
  <dc:creator>Vichovi</dc:creator>
  <cp:lastModifiedBy>spravce2</cp:lastModifiedBy>
  <cp:revision>11</cp:revision>
  <dcterms:created xsi:type="dcterms:W3CDTF">2012-10-21T08:47:17Z</dcterms:created>
  <dcterms:modified xsi:type="dcterms:W3CDTF">2014-05-24T12:52:18Z</dcterms:modified>
</cp:coreProperties>
</file>