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A9C6B-6577-45CC-962C-174FBB6BCC0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1478A-A113-48EE-9158-7C131668A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A9C6B-6577-45CC-962C-174FBB6BCC0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1478A-A113-48EE-9158-7C131668A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A9C6B-6577-45CC-962C-174FBB6BCC0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1478A-A113-48EE-9158-7C131668A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A9C6B-6577-45CC-962C-174FBB6BCC0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1478A-A113-48EE-9158-7C131668A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A9C6B-6577-45CC-962C-174FBB6BCC0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1478A-A113-48EE-9158-7C131668A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A9C6B-6577-45CC-962C-174FBB6BCC0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1478A-A113-48EE-9158-7C131668A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A9C6B-6577-45CC-962C-174FBB6BCC0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1478A-A113-48EE-9158-7C131668A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A9C6B-6577-45CC-962C-174FBB6BCC0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1478A-A113-48EE-9158-7C131668A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A9C6B-6577-45CC-962C-174FBB6BCC0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1478A-A113-48EE-9158-7C131668A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A9C6B-6577-45CC-962C-174FBB6BCC0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1478A-A113-48EE-9158-7C131668A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A9C6B-6577-45CC-962C-174FBB6BCC0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91478A-A113-48EE-9158-7C131668A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0A9C6B-6577-45CC-962C-174FBB6BCC00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91478A-A113-48EE-9158-7C131668A8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Lom od kolmice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VY_32_INOVACE_FYZ_1_5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</a:p>
          <a:p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785794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Přechází-li paprsek z prostředí opticky hustšího do prostředí opticky řidšího ( např. ze skla do vzduchu ), nastává lom od kolmice.</a:t>
            </a:r>
          </a:p>
          <a:p>
            <a:r>
              <a:rPr lang="cs-CZ" dirty="0" smtClean="0"/>
              <a:t>Úhel lomu je větší než </a:t>
            </a:r>
            <a:r>
              <a:rPr lang="cs-CZ" smtClean="0"/>
              <a:t>úhel dopadu</a:t>
            </a:r>
          </a:p>
          <a:p>
            <a:r>
              <a:rPr lang="cs-CZ" smtClean="0"/>
              <a:t>β</a:t>
            </a:r>
            <a:r>
              <a:rPr lang="en-US" smtClean="0"/>
              <a:t> &gt; </a:t>
            </a:r>
            <a:r>
              <a:rPr lang="cs-CZ" smtClean="0"/>
              <a:t>α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Úkol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Nakreslete lom od kolmice - kolmici dopadu, úhel dopadu a úhel lomu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pic>
        <p:nvPicPr>
          <p:cNvPr id="6" name="Obrázek 5" descr="00000004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1325" y="985837"/>
            <a:ext cx="3181350" cy="488632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Lepil, Bednařík, </a:t>
            </a:r>
            <a:r>
              <a:rPr lang="cs-CZ" dirty="0" err="1" smtClean="0"/>
              <a:t>Hýblová</a:t>
            </a:r>
            <a:r>
              <a:rPr lang="cs-CZ" dirty="0" smtClean="0"/>
              <a:t>, </a:t>
            </a:r>
            <a:r>
              <a:rPr lang="cs-CZ" i="1" dirty="0" smtClean="0"/>
              <a:t>Fyzika pro střední školy</a:t>
            </a:r>
            <a:r>
              <a:rPr lang="cs-CZ" dirty="0" smtClean="0"/>
              <a:t>, </a:t>
            </a:r>
            <a:r>
              <a:rPr lang="cs-CZ" dirty="0" err="1" smtClean="0"/>
              <a:t>Prometheus</a:t>
            </a:r>
            <a:r>
              <a:rPr lang="cs-CZ" dirty="0" smtClean="0"/>
              <a:t> Praha </a:t>
            </a:r>
            <a:r>
              <a:rPr lang="cs-CZ" dirty="0" smtClean="0"/>
              <a:t>1993</a:t>
            </a:r>
          </a:p>
          <a:p>
            <a:r>
              <a:rPr lang="cs-CZ" smtClean="0"/>
              <a:t>Kresba: vlastní</a:t>
            </a:r>
          </a:p>
          <a:p>
            <a:endParaRPr lang="cs-CZ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117</Words>
  <Application>Microsoft Office PowerPoint</Application>
  <PresentationFormat>Předvádění na obrazovce (4:3)</PresentationFormat>
  <Paragraphs>16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Lom od kolmice</vt:lpstr>
      <vt:lpstr>Snímek 2</vt:lpstr>
      <vt:lpstr>Úkol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Lom od kolmice</dc:title>
  <dc:creator>Vichovi</dc:creator>
  <cp:lastModifiedBy>spravce2</cp:lastModifiedBy>
  <cp:revision>11</cp:revision>
  <dcterms:created xsi:type="dcterms:W3CDTF">2012-10-21T09:34:38Z</dcterms:created>
  <dcterms:modified xsi:type="dcterms:W3CDTF">2014-05-28T09:38:41Z</dcterms:modified>
</cp:coreProperties>
</file>