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6" d="100"/>
          <a:sy n="66" d="100"/>
        </p:scale>
        <p:origin x="-1506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318C81-B6BC-46BD-9EB8-53F3D320982C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4C9218-A0CC-4A2B-8A5E-8C918FCF8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Úplný odraz světla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VY_32_INOVACE_FYZ_1_6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Nastává u lomu od kolmice</a:t>
            </a:r>
          </a:p>
          <a:p>
            <a:r>
              <a:rPr lang="cs-CZ" dirty="0" smtClean="0"/>
              <a:t>Světlo dopadá pod větším úhlem než je mezní úhel</a:t>
            </a:r>
          </a:p>
          <a:p>
            <a:r>
              <a:rPr lang="cs-CZ" dirty="0" smtClean="0"/>
              <a:t>Jestliže světlo dopadá pod mezním úhlem, je úhel lomu 90˚.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Úkol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Nakreslete lom od kolmice, mezní úhel a odražený paprsek.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5" name="Obrázek 4" descr="00005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67000" y="1071562"/>
            <a:ext cx="3810000" cy="4714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109</Words>
  <Application>Microsoft Office PowerPoint</Application>
  <PresentationFormat>Předvádění na obrazovce (4:3)</PresentationFormat>
  <Paragraphs>16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Úplný odraz světla</vt:lpstr>
      <vt:lpstr>Snímek 2</vt:lpstr>
      <vt:lpstr>Úkol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Úplný odraz světla</dc:title>
  <dc:creator>Vichovi</dc:creator>
  <cp:lastModifiedBy>spravce2</cp:lastModifiedBy>
  <cp:revision>9</cp:revision>
  <dcterms:created xsi:type="dcterms:W3CDTF">2012-10-21T09:38:20Z</dcterms:created>
  <dcterms:modified xsi:type="dcterms:W3CDTF">2014-05-28T09:36:55Z</dcterms:modified>
</cp:coreProperties>
</file>