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AB490-3BC8-474A-971F-733E1097CBF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CCF17-F5AD-415C-8EDB-BB9BEB2E8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Rovinné zrcadlo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VY_32_INOVACE_FYZ_1_8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Geometrická optika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Založena na čtyřech pravidlech:</a:t>
            </a:r>
          </a:p>
          <a:p>
            <a:r>
              <a:rPr lang="cs-CZ" smtClean="0"/>
              <a:t>1. Světlo se šíří přímočaře</a:t>
            </a:r>
          </a:p>
          <a:p>
            <a:r>
              <a:rPr lang="cs-CZ" smtClean="0"/>
              <a:t>2. Směr světelných paprsků lze zaměnit</a:t>
            </a:r>
          </a:p>
          <a:p>
            <a:r>
              <a:rPr lang="cs-CZ" smtClean="0"/>
              <a:t>3. Platí zákon odrazu světelných paprsků</a:t>
            </a:r>
            <a:br>
              <a:rPr lang="cs-CZ" smtClean="0"/>
            </a:br>
            <a:r>
              <a:rPr lang="cs-CZ" smtClean="0"/>
              <a:t>                            </a:t>
            </a:r>
            <a:r>
              <a:rPr lang="el-GR" smtClean="0"/>
              <a:t>α</a:t>
            </a:r>
            <a:r>
              <a:rPr lang="cs-CZ" smtClean="0"/>
              <a:t> = </a:t>
            </a:r>
            <a:r>
              <a:rPr lang="el-GR" smtClean="0"/>
              <a:t>β</a:t>
            </a:r>
            <a:endParaRPr lang="cs-CZ" smtClean="0"/>
          </a:p>
          <a:p>
            <a:r>
              <a:rPr lang="cs-CZ" smtClean="0"/>
              <a:t>4. Platí zákon lomu světelných paprsků</a:t>
            </a:r>
            <a:br>
              <a:rPr lang="cs-CZ" smtClean="0"/>
            </a:br>
            <a:endParaRPr lang="cs-CZ" smtClean="0"/>
          </a:p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938398" y="5163865"/>
          <a:ext cx="2276544" cy="979779"/>
        </p:xfrm>
        <a:graphic>
          <a:graphicData uri="http://schemas.openxmlformats.org/presentationml/2006/ole">
            <p:oleObj spid="_x0000_s1026" name="Rovnice" r:id="rId3" imgW="100296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Abychom mohli vidět určitý předmět, musí naše oko zachytit některé z paprsků, šířících se od předmětu. Informace jsou dále zpracovány a v našem vědomí vzniká obraz.</a:t>
            </a:r>
          </a:p>
          <a:p>
            <a:r>
              <a:rPr lang="cs-CZ" smtClean="0"/>
              <a:t>Dva typy obrazů:</a:t>
            </a:r>
            <a:br>
              <a:rPr lang="cs-CZ" smtClean="0"/>
            </a:br>
            <a:r>
              <a:rPr lang="cs-CZ" smtClean="0"/>
              <a:t>a) zdánlivý, např. obraz za zrcadlem</a:t>
            </a:r>
            <a:br>
              <a:rPr lang="cs-CZ" smtClean="0"/>
            </a:br>
            <a:r>
              <a:rPr lang="cs-CZ" smtClean="0"/>
              <a:t>b) skutečný ( reálný ), může být vytvořen na      povrchu ( papír, stínítko, sítnice )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Rovinné zrcadlo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Rovinné zrcadlo je povrch, který odráží úzký svazek paprsků do jediného směru.</a:t>
            </a:r>
          </a:p>
          <a:p>
            <a:r>
              <a:rPr lang="cs-CZ" smtClean="0"/>
              <a:t>Jiné povrchy jej rozptylují do mnoha směrů nebo pohlcují.</a:t>
            </a:r>
          </a:p>
          <a:p>
            <a:r>
              <a:rPr lang="cs-CZ" smtClean="0"/>
              <a:t>Leštěný povrch kovu působí jako zrcadlo, betonová plocha nikoli.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Obraz bodového zdroje v rovinném zrcadle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6" name="Obrázek 5" descr="00000006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67000" y="1700212"/>
            <a:ext cx="3810000" cy="34575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Obraz předmětu v rovinném zrcadle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endParaRPr lang="cs-CZ" smtClean="0"/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Obraz je zdánlivý, vzpřímený, stejně velký jako předmět, stranově převrácený.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5" name="Obrázek 4" descr="0000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67000" y="1267569"/>
            <a:ext cx="3810000" cy="345757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191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Rovinné zrcadlo</vt:lpstr>
      <vt:lpstr>Geometrická optika</vt:lpstr>
      <vt:lpstr>Snímek 3</vt:lpstr>
      <vt:lpstr>Rovinné zrcadlo</vt:lpstr>
      <vt:lpstr>Obraz bodového zdroje v rovinném zrcadle</vt:lpstr>
      <vt:lpstr>Obraz předmětu v rovinném zrcadle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Rovinné zrcadlo</dc:title>
  <dc:creator>Vichovi</dc:creator>
  <cp:lastModifiedBy>spravce2</cp:lastModifiedBy>
  <cp:revision>17</cp:revision>
  <dcterms:created xsi:type="dcterms:W3CDTF">2012-11-11T16:28:49Z</dcterms:created>
  <dcterms:modified xsi:type="dcterms:W3CDTF">2014-05-28T09:38:02Z</dcterms:modified>
</cp:coreProperties>
</file>