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53F6DF-E387-467C-88DF-E8160C104976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4EE8F-F0FB-4D07-B0E1-FCD0027E86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Kulová zrcadla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VY_32_INOVACE_FYZ_1_9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857232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Kulové zrcadlo je částí kulové plochy</a:t>
            </a:r>
          </a:p>
          <a:p>
            <a:r>
              <a:rPr lang="cs-CZ" smtClean="0"/>
              <a:t>Duté zrcadlo - paprsky se odrážejí od vnitřní části kulové plochy</a:t>
            </a:r>
          </a:p>
          <a:p>
            <a:r>
              <a:rPr lang="cs-CZ" smtClean="0"/>
              <a:t>Vypuklé zrcadlo - paprsky se odrážejí od vnější části kulové plochy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a) Duté zrcadlo  b) Vypuklé zrcadlo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S - střed křivosti zrcadla     o - optická osa</a:t>
            </a:r>
          </a:p>
          <a:p>
            <a:r>
              <a:rPr lang="cs-CZ" smtClean="0"/>
              <a:t>V - vrchol zrcadla        f - ohnisková vzdálenost         </a:t>
            </a:r>
          </a:p>
          <a:p>
            <a:r>
              <a:rPr lang="cs-CZ" smtClean="0"/>
              <a:t>F - ohnisko zrcadla      r - poloměr křivosti</a:t>
            </a:r>
            <a:endParaRPr lang="cs-CZ"/>
          </a:p>
        </p:txBody>
      </p:sp>
      <p:pic>
        <p:nvPicPr>
          <p:cNvPr id="6" name="Obrázek 5" descr="0000008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484784"/>
            <a:ext cx="7920880" cy="2354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 Paprsky rovnoběžné s optickou osou se po odrazu na zrcadle protínají v jednom bodě - ohnisku F</a:t>
            </a:r>
            <a:endParaRPr lang="cs-CZ"/>
          </a:p>
          <a:p>
            <a:pPr>
              <a:buNone/>
            </a:pPr>
            <a:r>
              <a:rPr lang="cs-CZ" smtClean="0"/>
              <a:t>    Ohnisková vzdálenost f je vzdálenost ohniska od vrcholu zrcadla</a:t>
            </a:r>
            <a:endParaRPr lang="cs-CZ"/>
          </a:p>
          <a:p>
            <a:pPr>
              <a:buNone/>
            </a:pPr>
            <a:r>
              <a:rPr lang="cs-CZ" smtClean="0"/>
              <a:t>    Platí:                        , kde r je poloměr křivosti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214546" y="4071942"/>
          <a:ext cx="1032394" cy="1000132"/>
        </p:xfrm>
        <a:graphic>
          <a:graphicData uri="http://schemas.openxmlformats.org/presentationml/2006/ole">
            <p:oleObj spid="_x0000_s1026" name="Rovnice" r:id="rId3" imgW="4060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/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/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Zobrazovací rovnice pro zrcadla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/>
            </a:r>
            <a:br>
              <a:rPr lang="cs-CZ" smtClean="0">
                <a:solidFill>
                  <a:srgbClr val="FF0000"/>
                </a:solidFill>
              </a:rPr>
            </a:br>
            <a:endParaRPr lang="cs-CZ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3412788" y="0"/>
          <a:ext cx="557212" cy="1439863"/>
        </p:xfrm>
        <a:graphic>
          <a:graphicData uri="http://schemas.openxmlformats.org/presentationml/2006/ole">
            <p:oleObj spid="_x0000_s2050" name="Rovnice" r:id="rId3" imgW="15228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051" name="Rovnice" r:id="rId4" imgW="114120" imgH="2156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857488" y="1643050"/>
          <a:ext cx="2788247" cy="1643074"/>
        </p:xfrm>
        <a:graphic>
          <a:graphicData uri="http://schemas.openxmlformats.org/presentationml/2006/ole">
            <p:oleObj spid="_x0000_s2052" name="Rovnice" r:id="rId5" imgW="711000" imgH="419040" progId="Equation.3">
              <p:embed/>
            </p:oleObj>
          </a:graphicData>
        </a:graphic>
      </p:graphicFrame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- předmětová vzdálenost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smtClean="0"/>
              <a:t>a’ - obrazová vzdálenost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 - ohnisková vzdálenost</a:t>
            </a:r>
            <a:endParaRPr kumimoji="0" lang="cs-CZ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179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Kulová zrcadla</vt:lpstr>
      <vt:lpstr>Snímek 2</vt:lpstr>
      <vt:lpstr>a) Duté zrcadlo  b) Vypuklé zrcadlo</vt:lpstr>
      <vt:lpstr>Snímek 4</vt:lpstr>
      <vt:lpstr>  Zobrazovací rovnice pro zrcadla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Kulová zrcadla</dc:title>
  <dc:creator>Vichovi</dc:creator>
  <cp:lastModifiedBy>spravce2</cp:lastModifiedBy>
  <cp:revision>34</cp:revision>
  <dcterms:created xsi:type="dcterms:W3CDTF">2012-11-25T10:46:53Z</dcterms:created>
  <dcterms:modified xsi:type="dcterms:W3CDTF">2014-05-28T09:39:01Z</dcterms:modified>
</cp:coreProperties>
</file>