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C276-A293-4BD4-B33E-6EC2F647BB8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D5431-652D-4E6A-AF4A-A4F4788EC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Vypuklé zrcadlo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VY_32_INOVACE_FYZ_1_11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Předmět je před zrcadlem: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r>
              <a:rPr lang="cs-CZ" dirty="0" smtClean="0"/>
              <a:t>Obraz je vždy zdánlivý, vzpřímený, zmenšený</a:t>
            </a:r>
            <a:endParaRPr lang="cs-CZ" dirty="0"/>
          </a:p>
          <a:p>
            <a:endParaRPr lang="cs-CZ" dirty="0"/>
          </a:p>
        </p:txBody>
      </p:sp>
      <p:pic>
        <p:nvPicPr>
          <p:cNvPr id="6" name="Obrázek 5" descr="000001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628800"/>
            <a:ext cx="5112568" cy="37960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Využití vypuklých zrcadel</a:t>
            </a:r>
            <a:br>
              <a:rPr lang="cs-CZ" smtClean="0">
                <a:solidFill>
                  <a:srgbClr val="FF0000"/>
                </a:solidFill>
              </a:rPr>
            </a:b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zrcadla na nepřehledných křižovatkách</a:t>
            </a:r>
          </a:p>
          <a:p>
            <a:r>
              <a:rPr lang="cs-CZ" smtClean="0"/>
              <a:t>zpětná zrcadla v automobilech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89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Vypuklé zrcadlo</vt:lpstr>
      <vt:lpstr>Snímek 2</vt:lpstr>
      <vt:lpstr> Využití vypuklých zrcadel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Vypuklé zrcadlo</dc:title>
  <dc:creator>Vichovi</dc:creator>
  <cp:lastModifiedBy>spravce2</cp:lastModifiedBy>
  <cp:revision>9</cp:revision>
  <dcterms:created xsi:type="dcterms:W3CDTF">2012-11-25T14:56:24Z</dcterms:created>
  <dcterms:modified xsi:type="dcterms:W3CDTF">2014-05-28T09:36:37Z</dcterms:modified>
</cp:coreProperties>
</file>