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6E003-0366-426F-87DA-B0864807365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CD94D-4DD9-45FF-81B3-789D15964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Čočky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VY_32_INOVACE_FYZ_1_12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Čočky jsou optické soustavy z průhledného prostředí omezeného dvěma kulovými plochami nebo jednou plochou kulovou a druhou rovinnou</a:t>
            </a:r>
          </a:p>
          <a:p>
            <a:r>
              <a:rPr lang="cs-CZ" smtClean="0"/>
              <a:t>Čočky: - spojky</a:t>
            </a:r>
            <a:br>
              <a:rPr lang="cs-CZ" smtClean="0"/>
            </a:br>
            <a:r>
              <a:rPr lang="cs-CZ" smtClean="0"/>
              <a:t>             - rozptylky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r>
              <a:rPr lang="cs-CZ"/>
              <a:t> </a:t>
            </a:r>
            <a:r>
              <a:rPr lang="cs-CZ" smtClean="0"/>
              <a:t>          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Spojky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en-US" dirty="0" smtClean="0"/>
          </a:p>
          <a:p>
            <a:r>
              <a:rPr lang="cs-CZ" dirty="0" smtClean="0"/>
              <a:t>Svazek rovnoběžných paprsků s optickou osou se po průchodu spojkou láme do obrazového ohniska</a:t>
            </a:r>
          </a:p>
          <a:p>
            <a:endParaRPr lang="cs-CZ" dirty="0"/>
          </a:p>
        </p:txBody>
      </p:sp>
      <p:pic>
        <p:nvPicPr>
          <p:cNvPr id="5" name="Obrázek 4" descr="000001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1268760"/>
            <a:ext cx="4664943" cy="352337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Rozptylky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Svazek rovnoběžných paprsků s optickou osou se po průchodu rozptylkou rozptyluje, jakoby paprsky vycházely z obrazového ohniska</a:t>
            </a:r>
            <a:endParaRPr lang="cs-CZ" dirty="0"/>
          </a:p>
        </p:txBody>
      </p:sp>
      <p:pic>
        <p:nvPicPr>
          <p:cNvPr id="7" name="Obrázek 6" descr="00000001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9225" y="1340768"/>
            <a:ext cx="6305550" cy="34766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Zobrazovací rovnice pro čočky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/>
          </a:p>
          <a:p>
            <a:pPr>
              <a:buNone/>
            </a:pPr>
            <a:r>
              <a:rPr lang="cs-CZ" smtClean="0"/>
              <a:t>    a - předmětová vzdálenost</a:t>
            </a:r>
          </a:p>
          <a:p>
            <a:pPr>
              <a:buNone/>
            </a:pPr>
            <a:r>
              <a:rPr lang="cs-CZ" smtClean="0"/>
              <a:t>    a’- obrazová vzdálenost</a:t>
            </a:r>
          </a:p>
          <a:p>
            <a:pPr>
              <a:buNone/>
            </a:pPr>
            <a:r>
              <a:rPr lang="cs-CZ"/>
              <a:t> </a:t>
            </a:r>
            <a:r>
              <a:rPr lang="cs-CZ" smtClean="0"/>
              <a:t>   f - ohnisková vzdálenost</a:t>
            </a:r>
          </a:p>
          <a:p>
            <a:pPr>
              <a:buNone/>
            </a:pP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928794" y="1714488"/>
          <a:ext cx="1939650" cy="1143008"/>
        </p:xfrm>
        <a:graphic>
          <a:graphicData uri="http://schemas.openxmlformats.org/presentationml/2006/ole">
            <p:oleObj spid="_x0000_s1027" name="Rovnice" r:id="rId3" imgW="711000" imgH="41904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Příčné zvětšení: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r>
              <a:rPr lang="cs-CZ" smtClean="0"/>
              <a:t>y’ - velikost obrazu</a:t>
            </a:r>
          </a:p>
          <a:p>
            <a:r>
              <a:rPr lang="cs-CZ" smtClean="0"/>
              <a:t>y  - velikost předmětu </a:t>
            </a:r>
          </a:p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786050" y="2357430"/>
          <a:ext cx="2465694" cy="1214446"/>
        </p:xfrm>
        <a:graphic>
          <a:graphicData uri="http://schemas.openxmlformats.org/presentationml/2006/ole">
            <p:oleObj spid="_x0000_s2050" name="Rovnice" r:id="rId3" imgW="850680" imgH="419040" progId="Equation.3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Optická mohutnost čočky </a:t>
            </a:r>
            <a:r>
              <a:rPr lang="cs-CZ" smtClean="0"/>
              <a:t>je převrácená hodnota ohniskové vzdálenosti</a:t>
            </a:r>
          </a:p>
          <a:p>
            <a:r>
              <a:rPr lang="cs-CZ" smtClean="0"/>
              <a:t>Jednotkou je dioptrie D</a:t>
            </a:r>
          </a:p>
          <a:p>
            <a:r>
              <a:rPr lang="cs-CZ" smtClean="0"/>
              <a:t>Pro spojky D ˃ 0</a:t>
            </a:r>
          </a:p>
          <a:p>
            <a:r>
              <a:rPr lang="cs-CZ" smtClean="0"/>
              <a:t>Pro rozptylky D ˂ 0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177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Čočky</vt:lpstr>
      <vt:lpstr>Snímek 2</vt:lpstr>
      <vt:lpstr>Spojky</vt:lpstr>
      <vt:lpstr>Rozptylky</vt:lpstr>
      <vt:lpstr>Zobrazovací rovnice pro čočky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Čočky</dc:title>
  <dc:creator>Vichovi</dc:creator>
  <cp:lastModifiedBy>spravce2</cp:lastModifiedBy>
  <cp:revision>17</cp:revision>
  <dcterms:created xsi:type="dcterms:W3CDTF">2012-11-25T15:56:00Z</dcterms:created>
  <dcterms:modified xsi:type="dcterms:W3CDTF">2014-05-28T09:39:54Z</dcterms:modified>
</cp:coreProperties>
</file>