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F5B0-160A-42F2-AAB0-90CC2FE718F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F91-3CE5-41E7-A49D-0B124CF317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F5B0-160A-42F2-AAB0-90CC2FE718F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F91-3CE5-41E7-A49D-0B124CF317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F5B0-160A-42F2-AAB0-90CC2FE718F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F91-3CE5-41E7-A49D-0B124CF317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F5B0-160A-42F2-AAB0-90CC2FE718F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F91-3CE5-41E7-A49D-0B124CF317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F5B0-160A-42F2-AAB0-90CC2FE718F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F91-3CE5-41E7-A49D-0B124CF317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F5B0-160A-42F2-AAB0-90CC2FE718F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F91-3CE5-41E7-A49D-0B124CF317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F5B0-160A-42F2-AAB0-90CC2FE718F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F91-3CE5-41E7-A49D-0B124CF317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F5B0-160A-42F2-AAB0-90CC2FE718F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F91-3CE5-41E7-A49D-0B124CF317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F5B0-160A-42F2-AAB0-90CC2FE718F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F91-3CE5-41E7-A49D-0B124CF317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F5B0-160A-42F2-AAB0-90CC2FE718F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F91-3CE5-41E7-A49D-0B124CF317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F5B0-160A-42F2-AAB0-90CC2FE718F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F91-3CE5-41E7-A49D-0B124CF317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43F5B0-160A-42F2-AAB0-90CC2FE718F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04F91-3CE5-41E7-A49D-0B124CF317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Teplota a její měření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VY_32_INOVACE_FYZ_1_13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14356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/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mtClean="0">
                <a:solidFill>
                  <a:srgbClr val="FF0000"/>
                </a:solidFill>
              </a:rPr>
              <a:t>Celsiova teplota</a:t>
            </a:r>
            <a:br>
              <a:rPr lang="cs-CZ" smtClean="0">
                <a:solidFill>
                  <a:srgbClr val="FF0000"/>
                </a:solidFill>
              </a:rPr>
            </a:b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značka: t</a:t>
            </a:r>
          </a:p>
          <a:p>
            <a:r>
              <a:rPr lang="cs-CZ" smtClean="0"/>
              <a:t>jednotka: ˚C</a:t>
            </a:r>
          </a:p>
          <a:p>
            <a:r>
              <a:rPr lang="cs-CZ" smtClean="0"/>
              <a:t>0 ˚C - teplota tání ledu</a:t>
            </a:r>
          </a:p>
          <a:p>
            <a:r>
              <a:rPr lang="cs-CZ" smtClean="0"/>
              <a:t>100 ˚C - teplota varu vody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Termodynamická teplota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značka: T</a:t>
            </a:r>
          </a:p>
          <a:p>
            <a:r>
              <a:rPr lang="cs-CZ" smtClean="0"/>
              <a:t>jednotka: K ( kelvin )</a:t>
            </a:r>
          </a:p>
          <a:p>
            <a:r>
              <a:rPr lang="cs-CZ" smtClean="0"/>
              <a:t>Termodynamická teplota má hodnotu o 273,15 K větší než Celsiova teplota</a:t>
            </a:r>
          </a:p>
          <a:p>
            <a:endParaRPr lang="cs-CZ"/>
          </a:p>
          <a:p>
            <a:r>
              <a:rPr lang="cs-CZ" smtClean="0"/>
              <a:t>Platí: 0 ˚C = 273 K</a:t>
            </a:r>
          </a:p>
          <a:p>
            <a:r>
              <a:rPr lang="cs-CZ"/>
              <a:t> </a:t>
            </a:r>
            <a:r>
              <a:rPr lang="cs-CZ" smtClean="0"/>
              <a:t>         0 K = - 273 ˚C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Termodynamická teplota 0 K je nejnižší možná hodnota teploty.</a:t>
            </a:r>
          </a:p>
          <a:p>
            <a:r>
              <a:rPr lang="cs-CZ" smtClean="0"/>
              <a:t>Neexistují záporné hodnoty termodynamické teploty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Teplotní stupnice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0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1472" y="2071678"/>
            <a:ext cx="7862808" cy="3286148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Převody jednotek teploty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Převeďte na termodynamickou teplotu:</a:t>
            </a:r>
          </a:p>
          <a:p>
            <a:r>
              <a:rPr lang="cs-CZ" smtClean="0"/>
              <a:t>  20 ˚C</a:t>
            </a:r>
          </a:p>
          <a:p>
            <a:r>
              <a:rPr lang="cs-CZ" smtClean="0"/>
              <a:t>- 50 ˚C</a:t>
            </a:r>
          </a:p>
          <a:p>
            <a:r>
              <a:rPr lang="cs-CZ" smtClean="0"/>
              <a:t>  100 ˚C</a:t>
            </a:r>
          </a:p>
          <a:p>
            <a:r>
              <a:rPr lang="cs-CZ" smtClean="0"/>
              <a:t>- 100˚C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Úkol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Převeďte na Celsiovu teplotu:</a:t>
            </a:r>
          </a:p>
          <a:p>
            <a:r>
              <a:rPr lang="cs-CZ" smtClean="0"/>
              <a:t>100 K</a:t>
            </a:r>
          </a:p>
          <a:p>
            <a:r>
              <a:rPr lang="cs-CZ" smtClean="0"/>
              <a:t>250 K</a:t>
            </a:r>
          </a:p>
          <a:p>
            <a:r>
              <a:rPr lang="cs-CZ" smtClean="0"/>
              <a:t>300 K</a:t>
            </a:r>
          </a:p>
          <a:p>
            <a:r>
              <a:rPr lang="cs-CZ" smtClean="0"/>
              <a:t>500 K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00174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mtClean="0"/>
              <a:t>293 K                                    </a:t>
            </a:r>
          </a:p>
          <a:p>
            <a:r>
              <a:rPr lang="cs-CZ" smtClean="0"/>
              <a:t>223 K</a:t>
            </a:r>
          </a:p>
          <a:p>
            <a:r>
              <a:rPr lang="cs-CZ" smtClean="0"/>
              <a:t>373 K</a:t>
            </a:r>
          </a:p>
          <a:p>
            <a:r>
              <a:rPr lang="cs-CZ" smtClean="0"/>
              <a:t>173 K</a:t>
            </a:r>
          </a:p>
          <a:p>
            <a:r>
              <a:rPr lang="cs-CZ" smtClean="0"/>
              <a:t>- 173 ˚C</a:t>
            </a:r>
          </a:p>
          <a:p>
            <a:r>
              <a:rPr lang="cs-CZ" smtClean="0"/>
              <a:t>- 23˚C</a:t>
            </a:r>
          </a:p>
          <a:p>
            <a:r>
              <a:rPr lang="cs-CZ" smtClean="0"/>
              <a:t>  27 ˚C</a:t>
            </a:r>
          </a:p>
          <a:p>
            <a:r>
              <a:rPr lang="cs-CZ" smtClean="0"/>
              <a:t>  227 ˚C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</a:t>
            </a:r>
            <a:r>
              <a:rPr lang="cs-CZ" dirty="0" smtClean="0"/>
              <a:t>1993</a:t>
            </a:r>
          </a:p>
          <a:p>
            <a:r>
              <a:rPr lang="cs-CZ" smtClean="0"/>
              <a:t>Kresba: vlastní</a:t>
            </a:r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209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Teplota a její měření</vt:lpstr>
      <vt:lpstr> Celsiova teplota </vt:lpstr>
      <vt:lpstr>Termodynamická teplota</vt:lpstr>
      <vt:lpstr>Snímek 4</vt:lpstr>
      <vt:lpstr>Teplotní stupnice</vt:lpstr>
      <vt:lpstr>Převody jednotek teploty</vt:lpstr>
      <vt:lpstr>Úkol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Teplota a její měření</dc:title>
  <dc:creator>Vichovi</dc:creator>
  <cp:lastModifiedBy>spravce2</cp:lastModifiedBy>
  <cp:revision>12</cp:revision>
  <dcterms:created xsi:type="dcterms:W3CDTF">2012-12-15T14:53:35Z</dcterms:created>
  <dcterms:modified xsi:type="dcterms:W3CDTF">2014-05-28T09:37:27Z</dcterms:modified>
</cp:coreProperties>
</file>