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D35FD-757D-48E3-9ACD-8C3DC22351D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01993C-D27A-493A-A38A-6B6BDA523C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Vnitřní energie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VY_32_INOVACE_FYZ_1_14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8579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Vnitřní energie tělesa je součet celkové kinetické energie částic a celkové potenciální energie jejich vzájemné polohy.</a:t>
            </a:r>
          </a:p>
          <a:p>
            <a:r>
              <a:rPr lang="cs-CZ" smtClean="0"/>
              <a:t>Vnitřní energie tělesa závisí především na jeho teplotě.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Vnitřní energii tělesa lze měnit: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konáním práce ( obrábění tělesa, ohýbání drátu, tření rukou, stlačování pístu hustilkou )</a:t>
            </a:r>
            <a:br>
              <a:rPr lang="cs-CZ" smtClean="0"/>
            </a:br>
            <a:r>
              <a:rPr lang="cs-CZ" smtClean="0"/>
              <a:t>- tepelnou výměnou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Tepelná výměna</a:t>
            </a:r>
            <a:br>
              <a:rPr lang="cs-CZ" smtClean="0">
                <a:solidFill>
                  <a:srgbClr val="FF0000"/>
                </a:solidFill>
              </a:rPr>
            </a:b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děj, při kterém je část vnitřní energie teplejšího tělesa předána tělesu chladnějšímu.</a:t>
            </a:r>
          </a:p>
          <a:p>
            <a:r>
              <a:rPr lang="cs-CZ" smtClean="0"/>
              <a:t>Při styku dvou těles s různou teplotou se vnitřní energie ochlazovaného tělesa zmenšuje a vnitřní energie ohřívaného tělesa se zvětšuje 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Teplo Q je určeno částí vnitřní energie, kterou při tepelné výměně odevzdá teplejší těleso tělesu chladnějšímu</a:t>
            </a:r>
          </a:p>
          <a:p>
            <a:endParaRPr lang="cs-CZ"/>
          </a:p>
          <a:p>
            <a:r>
              <a:rPr lang="cs-CZ" smtClean="0"/>
              <a:t>Jednotka tepla: J ( joule )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157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Vnitřní energie</vt:lpstr>
      <vt:lpstr>Snímek 2</vt:lpstr>
      <vt:lpstr>Snímek 3</vt:lpstr>
      <vt:lpstr> Tepelná výměna </vt:lpstr>
      <vt:lpstr>Teplo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energie</dc:title>
  <dc:creator>Vichovi</dc:creator>
  <cp:lastModifiedBy>spravce2</cp:lastModifiedBy>
  <cp:revision>6</cp:revision>
  <dcterms:created xsi:type="dcterms:W3CDTF">2012-12-15T16:02:32Z</dcterms:created>
  <dcterms:modified xsi:type="dcterms:W3CDTF">2014-05-24T12:54:10Z</dcterms:modified>
</cp:coreProperties>
</file>